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diagrams/drawing1.xml" ContentType="application/vnd.ms-office.drawingml.diagramDrawing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5"/>
  </p:notesMasterIdLst>
  <p:sldIdLst>
    <p:sldId id="256" r:id="rId2"/>
    <p:sldId id="259" r:id="rId3"/>
    <p:sldId id="257" r:id="rId4"/>
    <p:sldId id="260" r:id="rId5"/>
    <p:sldId id="264" r:id="rId6"/>
    <p:sldId id="261" r:id="rId7"/>
    <p:sldId id="273" r:id="rId8"/>
    <p:sldId id="265" r:id="rId9"/>
    <p:sldId id="262" r:id="rId10"/>
    <p:sldId id="291" r:id="rId11"/>
    <p:sldId id="274" r:id="rId12"/>
    <p:sldId id="294" r:id="rId13"/>
    <p:sldId id="268" r:id="rId14"/>
    <p:sldId id="269" r:id="rId15"/>
    <p:sldId id="270" r:id="rId16"/>
    <p:sldId id="275" r:id="rId17"/>
    <p:sldId id="271" r:id="rId18"/>
    <p:sldId id="276" r:id="rId19"/>
    <p:sldId id="278" r:id="rId20"/>
    <p:sldId id="279" r:id="rId21"/>
    <p:sldId id="280" r:id="rId22"/>
    <p:sldId id="281" r:id="rId23"/>
    <p:sldId id="289" r:id="rId24"/>
    <p:sldId id="282" r:id="rId25"/>
    <p:sldId id="283" r:id="rId26"/>
    <p:sldId id="284" r:id="rId27"/>
    <p:sldId id="285" r:id="rId28"/>
    <p:sldId id="286" r:id="rId29"/>
    <p:sldId id="292" r:id="rId30"/>
    <p:sldId id="293" r:id="rId31"/>
    <p:sldId id="288" r:id="rId32"/>
    <p:sldId id="290" r:id="rId33"/>
    <p:sldId id="258" r:id="rId34"/>
  </p:sldIdLst>
  <p:sldSz cx="9144000" cy="6858000" type="screen4x3"/>
  <p:notesSz cx="6797675" cy="992822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6" d="100"/>
          <a:sy n="106" d="100"/>
        </p:scale>
        <p:origin x="-57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968B1A-D396-4B08-95C7-105F5949DFA7}" type="doc">
      <dgm:prSet loTypeId="urn:microsoft.com/office/officeart/2005/8/layout/chevron1" loCatId="process" qsTypeId="urn:microsoft.com/office/officeart/2005/8/quickstyle/simple1" qsCatId="simple" csTypeId="urn:microsoft.com/office/officeart/2005/8/colors/accent6_1" csCatId="accent6" phldr="1"/>
      <dgm:spPr/>
    </dgm:pt>
    <dgm:pt modelId="{972149D9-87DB-446F-94C6-9ED0B21E3988}">
      <dgm:prSet phldrT="[Text]"/>
      <dgm:spPr/>
      <dgm:t>
        <a:bodyPr/>
        <a:lstStyle/>
        <a:p>
          <a:r>
            <a:rPr lang="de-DE" dirty="0" smtClean="0"/>
            <a:t>Idee</a:t>
          </a:r>
          <a:endParaRPr lang="de-DE" dirty="0"/>
        </a:p>
      </dgm:t>
    </dgm:pt>
    <dgm:pt modelId="{CE177DDF-6A79-42AE-AFC4-FAE261BE0218}" type="parTrans" cxnId="{62F47A27-7117-49E4-BD41-5B8464823B3E}">
      <dgm:prSet/>
      <dgm:spPr/>
      <dgm:t>
        <a:bodyPr/>
        <a:lstStyle/>
        <a:p>
          <a:endParaRPr lang="de-DE"/>
        </a:p>
      </dgm:t>
    </dgm:pt>
    <dgm:pt modelId="{30A9850E-338D-4AC2-BCAA-4ACA87B363F5}" type="sibTrans" cxnId="{62F47A27-7117-49E4-BD41-5B8464823B3E}">
      <dgm:prSet/>
      <dgm:spPr/>
      <dgm:t>
        <a:bodyPr/>
        <a:lstStyle/>
        <a:p>
          <a:endParaRPr lang="de-DE"/>
        </a:p>
      </dgm:t>
    </dgm:pt>
    <dgm:pt modelId="{DC652781-5A32-4891-B8D3-7652F716BC4B}">
      <dgm:prSet phldrT="[Text]"/>
      <dgm:spPr/>
      <dgm:t>
        <a:bodyPr/>
        <a:lstStyle/>
        <a:p>
          <a:r>
            <a:rPr lang="de-DE" dirty="0" smtClean="0"/>
            <a:t>Plattform</a:t>
          </a:r>
          <a:endParaRPr lang="de-DE" dirty="0"/>
        </a:p>
      </dgm:t>
    </dgm:pt>
    <dgm:pt modelId="{EB5D5B1E-A0F7-42A4-B270-BD065341AEE3}" type="parTrans" cxnId="{B8A6099D-E827-4ED7-8FC1-2651BF66B2EC}">
      <dgm:prSet/>
      <dgm:spPr/>
      <dgm:t>
        <a:bodyPr/>
        <a:lstStyle/>
        <a:p>
          <a:endParaRPr lang="de-DE"/>
        </a:p>
      </dgm:t>
    </dgm:pt>
    <dgm:pt modelId="{148830AB-C9B9-406F-B3D0-0559DB1A9E17}" type="sibTrans" cxnId="{B8A6099D-E827-4ED7-8FC1-2651BF66B2EC}">
      <dgm:prSet/>
      <dgm:spPr/>
      <dgm:t>
        <a:bodyPr/>
        <a:lstStyle/>
        <a:p>
          <a:endParaRPr lang="de-DE"/>
        </a:p>
      </dgm:t>
    </dgm:pt>
    <dgm:pt modelId="{2149E83C-5917-48B3-9834-B4FA7A676D8F}">
      <dgm:prSet phldrT="[Text]"/>
      <dgm:spPr/>
      <dgm:t>
        <a:bodyPr/>
        <a:lstStyle/>
        <a:p>
          <a:r>
            <a:rPr lang="de-DE" dirty="0" smtClean="0"/>
            <a:t>Entwurf</a:t>
          </a:r>
          <a:endParaRPr lang="de-DE" dirty="0"/>
        </a:p>
      </dgm:t>
    </dgm:pt>
    <dgm:pt modelId="{F34382E0-8F13-4EAC-8EEC-C2EFC529572E}" type="parTrans" cxnId="{7A217729-91AA-4982-8D97-4D58483EBDD9}">
      <dgm:prSet/>
      <dgm:spPr/>
      <dgm:t>
        <a:bodyPr/>
        <a:lstStyle/>
        <a:p>
          <a:endParaRPr lang="de-DE"/>
        </a:p>
      </dgm:t>
    </dgm:pt>
    <dgm:pt modelId="{F7A5A977-DBC8-4E52-BE72-F84EA4320359}" type="sibTrans" cxnId="{7A217729-91AA-4982-8D97-4D58483EBDD9}">
      <dgm:prSet/>
      <dgm:spPr/>
      <dgm:t>
        <a:bodyPr/>
        <a:lstStyle/>
        <a:p>
          <a:endParaRPr lang="de-DE"/>
        </a:p>
      </dgm:t>
    </dgm:pt>
    <dgm:pt modelId="{D03E5091-F851-45D1-BB73-142431FECAB4}">
      <dgm:prSet phldrT="[Text]"/>
      <dgm:spPr/>
      <dgm:t>
        <a:bodyPr/>
        <a:lstStyle/>
        <a:p>
          <a:r>
            <a:rPr lang="de-DE" dirty="0" smtClean="0"/>
            <a:t>Architektur</a:t>
          </a:r>
          <a:endParaRPr lang="de-DE" dirty="0"/>
        </a:p>
      </dgm:t>
    </dgm:pt>
    <dgm:pt modelId="{43CBB639-0129-44F1-8C92-AC76F3FA3EEB}" type="parTrans" cxnId="{E046AFD7-C709-40FA-82B1-3F9629E290DF}">
      <dgm:prSet/>
      <dgm:spPr/>
      <dgm:t>
        <a:bodyPr/>
        <a:lstStyle/>
        <a:p>
          <a:endParaRPr lang="de-DE"/>
        </a:p>
      </dgm:t>
    </dgm:pt>
    <dgm:pt modelId="{ECE8DFE0-490D-4687-BE29-EDEFD127ECC5}" type="sibTrans" cxnId="{E046AFD7-C709-40FA-82B1-3F9629E290DF}">
      <dgm:prSet/>
      <dgm:spPr/>
      <dgm:t>
        <a:bodyPr/>
        <a:lstStyle/>
        <a:p>
          <a:endParaRPr lang="de-DE"/>
        </a:p>
      </dgm:t>
    </dgm:pt>
    <dgm:pt modelId="{582A38B4-4319-42DC-BCD4-7AAFFFE8FF19}">
      <dgm:prSet phldrT="[Text]"/>
      <dgm:spPr/>
      <dgm:t>
        <a:bodyPr/>
        <a:lstStyle/>
        <a:p>
          <a:r>
            <a:rPr lang="de-DE" dirty="0" smtClean="0"/>
            <a:t>Evaluation</a:t>
          </a:r>
          <a:endParaRPr lang="de-DE" dirty="0"/>
        </a:p>
      </dgm:t>
    </dgm:pt>
    <dgm:pt modelId="{AC836687-ECEA-4F18-893B-5FC7BEE22EE9}" type="parTrans" cxnId="{853C7E14-8663-4A1B-8E0B-2B6C57AA6B85}">
      <dgm:prSet/>
      <dgm:spPr/>
      <dgm:t>
        <a:bodyPr/>
        <a:lstStyle/>
        <a:p>
          <a:endParaRPr lang="de-DE"/>
        </a:p>
      </dgm:t>
    </dgm:pt>
    <dgm:pt modelId="{0E50BBD4-7DFA-4F1B-BD9F-71411D1D2F0A}" type="sibTrans" cxnId="{853C7E14-8663-4A1B-8E0B-2B6C57AA6B85}">
      <dgm:prSet/>
      <dgm:spPr/>
      <dgm:t>
        <a:bodyPr/>
        <a:lstStyle/>
        <a:p>
          <a:endParaRPr lang="de-DE"/>
        </a:p>
      </dgm:t>
    </dgm:pt>
    <dgm:pt modelId="{A75FD723-ECD7-4399-8A53-FC523D852828}">
      <dgm:prSet phldrT="[Text]"/>
      <dgm:spPr/>
      <dgm:t>
        <a:bodyPr/>
        <a:lstStyle/>
        <a:p>
          <a:r>
            <a:rPr lang="de-DE" smtClean="0"/>
            <a:t>Demo</a:t>
          </a:r>
          <a:endParaRPr lang="de-DE" dirty="0"/>
        </a:p>
      </dgm:t>
    </dgm:pt>
    <dgm:pt modelId="{0F4EEAB5-E08A-49E3-B834-2521483EAF79}" type="parTrans" cxnId="{6CB4EDF9-5AE6-42D9-AB95-69A2346D1BC2}">
      <dgm:prSet/>
      <dgm:spPr/>
    </dgm:pt>
    <dgm:pt modelId="{BFEFC44F-D38D-48D7-AB1C-636045ED974E}" type="sibTrans" cxnId="{6CB4EDF9-5AE6-42D9-AB95-69A2346D1BC2}">
      <dgm:prSet/>
      <dgm:spPr/>
    </dgm:pt>
    <dgm:pt modelId="{CE35019E-8133-4D1F-BAF8-2C6FCA840258}" type="pres">
      <dgm:prSet presAssocID="{50968B1A-D396-4B08-95C7-105F5949DFA7}" presName="Name0" presStyleCnt="0">
        <dgm:presLayoutVars>
          <dgm:dir/>
          <dgm:animLvl val="lvl"/>
          <dgm:resizeHandles val="exact"/>
        </dgm:presLayoutVars>
      </dgm:prSet>
      <dgm:spPr/>
    </dgm:pt>
    <dgm:pt modelId="{99285AC2-C5AE-4B97-A4D2-A63E9E793FB0}" type="pres">
      <dgm:prSet presAssocID="{972149D9-87DB-446F-94C6-9ED0B21E3988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BE44FB5-378F-4759-A40D-4A38078A375D}" type="pres">
      <dgm:prSet presAssocID="{30A9850E-338D-4AC2-BCAA-4ACA87B363F5}" presName="parTxOnlySpace" presStyleCnt="0"/>
      <dgm:spPr/>
    </dgm:pt>
    <dgm:pt modelId="{9F307A1A-6AC2-4DF0-9592-CC7C719BF4BB}" type="pres">
      <dgm:prSet presAssocID="{DC652781-5A32-4891-B8D3-7652F716BC4B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4E77A0F5-E30B-48ED-A09C-3D3B23A25223}" type="pres">
      <dgm:prSet presAssocID="{148830AB-C9B9-406F-B3D0-0559DB1A9E17}" presName="parTxOnlySpace" presStyleCnt="0"/>
      <dgm:spPr/>
    </dgm:pt>
    <dgm:pt modelId="{239D9971-1FA0-4A05-8C61-1E1D27F88F9F}" type="pres">
      <dgm:prSet presAssocID="{2149E83C-5917-48B3-9834-B4FA7A676D8F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E612CC3F-B720-4016-86BE-9828AD00A1CE}" type="pres">
      <dgm:prSet presAssocID="{F7A5A977-DBC8-4E52-BE72-F84EA4320359}" presName="parTxOnlySpace" presStyleCnt="0"/>
      <dgm:spPr/>
    </dgm:pt>
    <dgm:pt modelId="{26FC421B-0562-49E6-89A3-A765184970E2}" type="pres">
      <dgm:prSet presAssocID="{A75FD723-ECD7-4399-8A53-FC523D852828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9E31D4E1-47DD-4D64-A1BF-94CEB5F93C72}" type="pres">
      <dgm:prSet presAssocID="{BFEFC44F-D38D-48D7-AB1C-636045ED974E}" presName="parTxOnlySpace" presStyleCnt="0"/>
      <dgm:spPr/>
    </dgm:pt>
    <dgm:pt modelId="{4722A0C8-A2A6-4B15-8F04-B55656BE5E9A}" type="pres">
      <dgm:prSet presAssocID="{D03E5091-F851-45D1-BB73-142431FECAB4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78D96F2E-A1DF-44B8-9BBF-1C3215BD1A27}" type="pres">
      <dgm:prSet presAssocID="{ECE8DFE0-490D-4687-BE29-EDEFD127ECC5}" presName="parTxOnlySpace" presStyleCnt="0"/>
      <dgm:spPr/>
    </dgm:pt>
    <dgm:pt modelId="{195CDDC4-C2AA-4A30-90ED-677062B521CF}" type="pres">
      <dgm:prSet presAssocID="{582A38B4-4319-42DC-BCD4-7AAFFFE8FF19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62F47A27-7117-49E4-BD41-5B8464823B3E}" srcId="{50968B1A-D396-4B08-95C7-105F5949DFA7}" destId="{972149D9-87DB-446F-94C6-9ED0B21E3988}" srcOrd="0" destOrd="0" parTransId="{CE177DDF-6A79-42AE-AFC4-FAE261BE0218}" sibTransId="{30A9850E-338D-4AC2-BCAA-4ACA87B363F5}"/>
    <dgm:cxn modelId="{6D94C033-FD77-4126-AE2C-EEC08EB83C92}" type="presOf" srcId="{582A38B4-4319-42DC-BCD4-7AAFFFE8FF19}" destId="{195CDDC4-C2AA-4A30-90ED-677062B521CF}" srcOrd="0" destOrd="0" presId="urn:microsoft.com/office/officeart/2005/8/layout/chevron1"/>
    <dgm:cxn modelId="{057332E0-4071-40AA-B7C1-B10AA643EF2D}" type="presOf" srcId="{50968B1A-D396-4B08-95C7-105F5949DFA7}" destId="{CE35019E-8133-4D1F-BAF8-2C6FCA840258}" srcOrd="0" destOrd="0" presId="urn:microsoft.com/office/officeart/2005/8/layout/chevron1"/>
    <dgm:cxn modelId="{E1FA6506-13FA-41F4-8BC8-5DD223A06D1F}" type="presOf" srcId="{2149E83C-5917-48B3-9834-B4FA7A676D8F}" destId="{239D9971-1FA0-4A05-8C61-1E1D27F88F9F}" srcOrd="0" destOrd="0" presId="urn:microsoft.com/office/officeart/2005/8/layout/chevron1"/>
    <dgm:cxn modelId="{296DD2BD-846B-4F66-8D84-D39D28C4124F}" type="presOf" srcId="{DC652781-5A32-4891-B8D3-7652F716BC4B}" destId="{9F307A1A-6AC2-4DF0-9592-CC7C719BF4BB}" srcOrd="0" destOrd="0" presId="urn:microsoft.com/office/officeart/2005/8/layout/chevron1"/>
    <dgm:cxn modelId="{7A217729-91AA-4982-8D97-4D58483EBDD9}" srcId="{50968B1A-D396-4B08-95C7-105F5949DFA7}" destId="{2149E83C-5917-48B3-9834-B4FA7A676D8F}" srcOrd="2" destOrd="0" parTransId="{F34382E0-8F13-4EAC-8EEC-C2EFC529572E}" sibTransId="{F7A5A977-DBC8-4E52-BE72-F84EA4320359}"/>
    <dgm:cxn modelId="{E046AFD7-C709-40FA-82B1-3F9629E290DF}" srcId="{50968B1A-D396-4B08-95C7-105F5949DFA7}" destId="{D03E5091-F851-45D1-BB73-142431FECAB4}" srcOrd="4" destOrd="0" parTransId="{43CBB639-0129-44F1-8C92-AC76F3FA3EEB}" sibTransId="{ECE8DFE0-490D-4687-BE29-EDEFD127ECC5}"/>
    <dgm:cxn modelId="{B6CD6A73-CAEF-4B24-8DEA-E1B8E82B2A30}" type="presOf" srcId="{972149D9-87DB-446F-94C6-9ED0B21E3988}" destId="{99285AC2-C5AE-4B97-A4D2-A63E9E793FB0}" srcOrd="0" destOrd="0" presId="urn:microsoft.com/office/officeart/2005/8/layout/chevron1"/>
    <dgm:cxn modelId="{751BB982-1133-41E5-A0F2-093408321AAA}" type="presOf" srcId="{A75FD723-ECD7-4399-8A53-FC523D852828}" destId="{26FC421B-0562-49E6-89A3-A765184970E2}" srcOrd="0" destOrd="0" presId="urn:microsoft.com/office/officeart/2005/8/layout/chevron1"/>
    <dgm:cxn modelId="{D23B66CB-EC3C-4B70-A5A6-6F8BB7457075}" type="presOf" srcId="{D03E5091-F851-45D1-BB73-142431FECAB4}" destId="{4722A0C8-A2A6-4B15-8F04-B55656BE5E9A}" srcOrd="0" destOrd="0" presId="urn:microsoft.com/office/officeart/2005/8/layout/chevron1"/>
    <dgm:cxn modelId="{853C7E14-8663-4A1B-8E0B-2B6C57AA6B85}" srcId="{50968B1A-D396-4B08-95C7-105F5949DFA7}" destId="{582A38B4-4319-42DC-BCD4-7AAFFFE8FF19}" srcOrd="5" destOrd="0" parTransId="{AC836687-ECEA-4F18-893B-5FC7BEE22EE9}" sibTransId="{0E50BBD4-7DFA-4F1B-BD9F-71411D1D2F0A}"/>
    <dgm:cxn modelId="{B8A6099D-E827-4ED7-8FC1-2651BF66B2EC}" srcId="{50968B1A-D396-4B08-95C7-105F5949DFA7}" destId="{DC652781-5A32-4891-B8D3-7652F716BC4B}" srcOrd="1" destOrd="0" parTransId="{EB5D5B1E-A0F7-42A4-B270-BD065341AEE3}" sibTransId="{148830AB-C9B9-406F-B3D0-0559DB1A9E17}"/>
    <dgm:cxn modelId="{6CB4EDF9-5AE6-42D9-AB95-69A2346D1BC2}" srcId="{50968B1A-D396-4B08-95C7-105F5949DFA7}" destId="{A75FD723-ECD7-4399-8A53-FC523D852828}" srcOrd="3" destOrd="0" parTransId="{0F4EEAB5-E08A-49E3-B834-2521483EAF79}" sibTransId="{BFEFC44F-D38D-48D7-AB1C-636045ED974E}"/>
    <dgm:cxn modelId="{4A041026-C9E6-44FF-872D-E3B7469B1200}" type="presParOf" srcId="{CE35019E-8133-4D1F-BAF8-2C6FCA840258}" destId="{99285AC2-C5AE-4B97-A4D2-A63E9E793FB0}" srcOrd="0" destOrd="0" presId="urn:microsoft.com/office/officeart/2005/8/layout/chevron1"/>
    <dgm:cxn modelId="{FBF2C171-DFEA-45AA-AC9E-6A34DD581A7C}" type="presParOf" srcId="{CE35019E-8133-4D1F-BAF8-2C6FCA840258}" destId="{1BE44FB5-378F-4759-A40D-4A38078A375D}" srcOrd="1" destOrd="0" presId="urn:microsoft.com/office/officeart/2005/8/layout/chevron1"/>
    <dgm:cxn modelId="{4F3627F8-AB7E-42DF-BFE8-2E84C416B509}" type="presParOf" srcId="{CE35019E-8133-4D1F-BAF8-2C6FCA840258}" destId="{9F307A1A-6AC2-4DF0-9592-CC7C719BF4BB}" srcOrd="2" destOrd="0" presId="urn:microsoft.com/office/officeart/2005/8/layout/chevron1"/>
    <dgm:cxn modelId="{FEAA3D79-9EFD-4564-816D-BD0ECE64C21B}" type="presParOf" srcId="{CE35019E-8133-4D1F-BAF8-2C6FCA840258}" destId="{4E77A0F5-E30B-48ED-A09C-3D3B23A25223}" srcOrd="3" destOrd="0" presId="urn:microsoft.com/office/officeart/2005/8/layout/chevron1"/>
    <dgm:cxn modelId="{F4384283-BAC7-4C85-A76B-7BBDF673FD85}" type="presParOf" srcId="{CE35019E-8133-4D1F-BAF8-2C6FCA840258}" destId="{239D9971-1FA0-4A05-8C61-1E1D27F88F9F}" srcOrd="4" destOrd="0" presId="urn:microsoft.com/office/officeart/2005/8/layout/chevron1"/>
    <dgm:cxn modelId="{A8039A55-9521-48E7-83D1-7067A741F6D2}" type="presParOf" srcId="{CE35019E-8133-4D1F-BAF8-2C6FCA840258}" destId="{E612CC3F-B720-4016-86BE-9828AD00A1CE}" srcOrd="5" destOrd="0" presId="urn:microsoft.com/office/officeart/2005/8/layout/chevron1"/>
    <dgm:cxn modelId="{ED9395D7-7E92-4774-A29B-BB6A94A88CD9}" type="presParOf" srcId="{CE35019E-8133-4D1F-BAF8-2C6FCA840258}" destId="{26FC421B-0562-49E6-89A3-A765184970E2}" srcOrd="6" destOrd="0" presId="urn:microsoft.com/office/officeart/2005/8/layout/chevron1"/>
    <dgm:cxn modelId="{B6F2BA1C-EBC4-4CD9-804E-F2A190922D2D}" type="presParOf" srcId="{CE35019E-8133-4D1F-BAF8-2C6FCA840258}" destId="{9E31D4E1-47DD-4D64-A1BF-94CEB5F93C72}" srcOrd="7" destOrd="0" presId="urn:microsoft.com/office/officeart/2005/8/layout/chevron1"/>
    <dgm:cxn modelId="{D6B35D62-AEC3-4CE0-87D2-DB3A63C27B38}" type="presParOf" srcId="{CE35019E-8133-4D1F-BAF8-2C6FCA840258}" destId="{4722A0C8-A2A6-4B15-8F04-B55656BE5E9A}" srcOrd="8" destOrd="0" presId="urn:microsoft.com/office/officeart/2005/8/layout/chevron1"/>
    <dgm:cxn modelId="{3DA7F6A3-2A35-4E28-8C11-FF33B2F566E9}" type="presParOf" srcId="{CE35019E-8133-4D1F-BAF8-2C6FCA840258}" destId="{78D96F2E-A1DF-44B8-9BBF-1C3215BD1A27}" srcOrd="9" destOrd="0" presId="urn:microsoft.com/office/officeart/2005/8/layout/chevron1"/>
    <dgm:cxn modelId="{68289A10-2407-4ECC-A7B9-28953941B06B}" type="presParOf" srcId="{CE35019E-8133-4D1F-BAF8-2C6FCA840258}" destId="{195CDDC4-C2AA-4A30-90ED-677062B521CF}" srcOrd="10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9285AC2-C5AE-4B97-A4D2-A63E9E793FB0}">
      <dsp:nvSpPr>
        <dsp:cNvPr id="0" name=""/>
        <dsp:cNvSpPr/>
      </dsp:nvSpPr>
      <dsp:spPr>
        <a:xfrm>
          <a:off x="4008" y="0"/>
          <a:ext cx="1491071" cy="36004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kern="1200" dirty="0" smtClean="0"/>
            <a:t>Idee</a:t>
          </a:r>
          <a:endParaRPr lang="de-DE" sz="1700" kern="1200" dirty="0"/>
        </a:p>
      </dsp:txBody>
      <dsp:txXfrm>
        <a:off x="4008" y="0"/>
        <a:ext cx="1491071" cy="360040"/>
      </dsp:txXfrm>
    </dsp:sp>
    <dsp:sp modelId="{9F307A1A-6AC2-4DF0-9592-CC7C719BF4BB}">
      <dsp:nvSpPr>
        <dsp:cNvPr id="0" name=""/>
        <dsp:cNvSpPr/>
      </dsp:nvSpPr>
      <dsp:spPr>
        <a:xfrm>
          <a:off x="1345972" y="0"/>
          <a:ext cx="1491071" cy="36004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kern="1200" dirty="0" smtClean="0"/>
            <a:t>Plattform</a:t>
          </a:r>
          <a:endParaRPr lang="de-DE" sz="1700" kern="1200" dirty="0"/>
        </a:p>
      </dsp:txBody>
      <dsp:txXfrm>
        <a:off x="1345972" y="0"/>
        <a:ext cx="1491071" cy="360040"/>
      </dsp:txXfrm>
    </dsp:sp>
    <dsp:sp modelId="{239D9971-1FA0-4A05-8C61-1E1D27F88F9F}">
      <dsp:nvSpPr>
        <dsp:cNvPr id="0" name=""/>
        <dsp:cNvSpPr/>
      </dsp:nvSpPr>
      <dsp:spPr>
        <a:xfrm>
          <a:off x="2687937" y="0"/>
          <a:ext cx="1491071" cy="36004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kern="1200" dirty="0" smtClean="0"/>
            <a:t>Entwurf</a:t>
          </a:r>
          <a:endParaRPr lang="de-DE" sz="1700" kern="1200" dirty="0"/>
        </a:p>
      </dsp:txBody>
      <dsp:txXfrm>
        <a:off x="2687937" y="0"/>
        <a:ext cx="1491071" cy="360040"/>
      </dsp:txXfrm>
    </dsp:sp>
    <dsp:sp modelId="{26FC421B-0562-49E6-89A3-A765184970E2}">
      <dsp:nvSpPr>
        <dsp:cNvPr id="0" name=""/>
        <dsp:cNvSpPr/>
      </dsp:nvSpPr>
      <dsp:spPr>
        <a:xfrm>
          <a:off x="4029902" y="0"/>
          <a:ext cx="1491071" cy="36004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kern="1200" smtClean="0"/>
            <a:t>Demo</a:t>
          </a:r>
          <a:endParaRPr lang="de-DE" sz="1700" kern="1200" dirty="0"/>
        </a:p>
      </dsp:txBody>
      <dsp:txXfrm>
        <a:off x="4029902" y="0"/>
        <a:ext cx="1491071" cy="360040"/>
      </dsp:txXfrm>
    </dsp:sp>
    <dsp:sp modelId="{4722A0C8-A2A6-4B15-8F04-B55656BE5E9A}">
      <dsp:nvSpPr>
        <dsp:cNvPr id="0" name=""/>
        <dsp:cNvSpPr/>
      </dsp:nvSpPr>
      <dsp:spPr>
        <a:xfrm>
          <a:off x="5371867" y="0"/>
          <a:ext cx="1491071" cy="36004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kern="1200" dirty="0" smtClean="0"/>
            <a:t>Architektur</a:t>
          </a:r>
          <a:endParaRPr lang="de-DE" sz="1700" kern="1200" dirty="0"/>
        </a:p>
      </dsp:txBody>
      <dsp:txXfrm>
        <a:off x="5371867" y="0"/>
        <a:ext cx="1491071" cy="360040"/>
      </dsp:txXfrm>
    </dsp:sp>
    <dsp:sp modelId="{195CDDC4-C2AA-4A30-90ED-677062B521CF}">
      <dsp:nvSpPr>
        <dsp:cNvPr id="0" name=""/>
        <dsp:cNvSpPr/>
      </dsp:nvSpPr>
      <dsp:spPr>
        <a:xfrm>
          <a:off x="6713831" y="0"/>
          <a:ext cx="1491071" cy="360040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DE" sz="1700" kern="1200" dirty="0" smtClean="0"/>
            <a:t>Evaluation</a:t>
          </a:r>
          <a:endParaRPr lang="de-DE" sz="1700" kern="1200" dirty="0"/>
        </a:p>
      </dsp:txBody>
      <dsp:txXfrm>
        <a:off x="6713831" y="0"/>
        <a:ext cx="1491071" cy="3600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FCF474-C921-4B77-8F15-A9C247E6ED35}" type="datetimeFigureOut">
              <a:rPr lang="de-DE" smtClean="0"/>
              <a:pPr/>
              <a:t>22.08.2013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79450" y="4716463"/>
            <a:ext cx="5438775" cy="4467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52A56C-D320-4D0E-901A-0081E178541D}" type="slidenum">
              <a:rPr lang="de-DE" smtClean="0"/>
              <a:pPr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52A56C-D320-4D0E-901A-0081E178541D}" type="slidenum">
              <a:rPr lang="de-DE" smtClean="0"/>
              <a:pPr/>
              <a:t>26</a:t>
            </a:fld>
            <a:endParaRPr lang="de-D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 Software AG Titel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30" descr="CAS_Logo_72dpi_RG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27592" y="1294460"/>
            <a:ext cx="884237" cy="1046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Freihandform 22"/>
          <p:cNvSpPr/>
          <p:nvPr userDrawn="1"/>
        </p:nvSpPr>
        <p:spPr>
          <a:xfrm>
            <a:off x="-25439" y="0"/>
            <a:ext cx="311717" cy="2338852"/>
          </a:xfrm>
          <a:custGeom>
            <a:avLst/>
            <a:gdLst>
              <a:gd name="connsiteX0" fmla="*/ 0 w 357190"/>
              <a:gd name="connsiteY0" fmla="*/ 97634 h 2563838"/>
              <a:gd name="connsiteX1" fmla="*/ 28596 w 357190"/>
              <a:gd name="connsiteY1" fmla="*/ 28596 h 2563838"/>
              <a:gd name="connsiteX2" fmla="*/ 97634 w 357190"/>
              <a:gd name="connsiteY2" fmla="*/ 0 h 2563838"/>
              <a:gd name="connsiteX3" fmla="*/ 259556 w 357190"/>
              <a:gd name="connsiteY3" fmla="*/ 0 h 2563838"/>
              <a:gd name="connsiteX4" fmla="*/ 328594 w 357190"/>
              <a:gd name="connsiteY4" fmla="*/ 28596 h 2563838"/>
              <a:gd name="connsiteX5" fmla="*/ 357190 w 357190"/>
              <a:gd name="connsiteY5" fmla="*/ 97634 h 2563838"/>
              <a:gd name="connsiteX6" fmla="*/ 357190 w 357190"/>
              <a:gd name="connsiteY6" fmla="*/ 2466204 h 2563838"/>
              <a:gd name="connsiteX7" fmla="*/ 328594 w 357190"/>
              <a:gd name="connsiteY7" fmla="*/ 2535242 h 2563838"/>
              <a:gd name="connsiteX8" fmla="*/ 259556 w 357190"/>
              <a:gd name="connsiteY8" fmla="*/ 2563838 h 2563838"/>
              <a:gd name="connsiteX9" fmla="*/ 97634 w 357190"/>
              <a:gd name="connsiteY9" fmla="*/ 2563838 h 2563838"/>
              <a:gd name="connsiteX10" fmla="*/ 28596 w 357190"/>
              <a:gd name="connsiteY10" fmla="*/ 2535242 h 2563838"/>
              <a:gd name="connsiteX11" fmla="*/ 0 w 357190"/>
              <a:gd name="connsiteY11" fmla="*/ 2466204 h 2563838"/>
              <a:gd name="connsiteX12" fmla="*/ 0 w 357190"/>
              <a:gd name="connsiteY12" fmla="*/ 97634 h 2563838"/>
              <a:gd name="connsiteX0" fmla="*/ 0 w 357190"/>
              <a:gd name="connsiteY0" fmla="*/ 102372 h 2568576"/>
              <a:gd name="connsiteX1" fmla="*/ 28596 w 357190"/>
              <a:gd name="connsiteY1" fmla="*/ 33334 h 2568576"/>
              <a:gd name="connsiteX2" fmla="*/ 97634 w 357190"/>
              <a:gd name="connsiteY2" fmla="*/ 4738 h 2568576"/>
              <a:gd name="connsiteX3" fmla="*/ 176214 w 357190"/>
              <a:gd name="connsiteY3" fmla="*/ 0 h 2568576"/>
              <a:gd name="connsiteX4" fmla="*/ 259556 w 357190"/>
              <a:gd name="connsiteY4" fmla="*/ 4738 h 2568576"/>
              <a:gd name="connsiteX5" fmla="*/ 328594 w 357190"/>
              <a:gd name="connsiteY5" fmla="*/ 33334 h 2568576"/>
              <a:gd name="connsiteX6" fmla="*/ 357190 w 357190"/>
              <a:gd name="connsiteY6" fmla="*/ 102372 h 2568576"/>
              <a:gd name="connsiteX7" fmla="*/ 357190 w 357190"/>
              <a:gd name="connsiteY7" fmla="*/ 2470942 h 2568576"/>
              <a:gd name="connsiteX8" fmla="*/ 328594 w 357190"/>
              <a:gd name="connsiteY8" fmla="*/ 2539980 h 2568576"/>
              <a:gd name="connsiteX9" fmla="*/ 259556 w 357190"/>
              <a:gd name="connsiteY9" fmla="*/ 2568576 h 2568576"/>
              <a:gd name="connsiteX10" fmla="*/ 97634 w 357190"/>
              <a:gd name="connsiteY10" fmla="*/ 2568576 h 2568576"/>
              <a:gd name="connsiteX11" fmla="*/ 28596 w 357190"/>
              <a:gd name="connsiteY11" fmla="*/ 2539980 h 2568576"/>
              <a:gd name="connsiteX12" fmla="*/ 0 w 357190"/>
              <a:gd name="connsiteY12" fmla="*/ 2470942 h 2568576"/>
              <a:gd name="connsiteX13" fmla="*/ 0 w 357190"/>
              <a:gd name="connsiteY13" fmla="*/ 102372 h 2568576"/>
              <a:gd name="connsiteX0" fmla="*/ 0 w 357190"/>
              <a:gd name="connsiteY0" fmla="*/ 102372 h 2569369"/>
              <a:gd name="connsiteX1" fmla="*/ 28596 w 357190"/>
              <a:gd name="connsiteY1" fmla="*/ 33334 h 2569369"/>
              <a:gd name="connsiteX2" fmla="*/ 97634 w 357190"/>
              <a:gd name="connsiteY2" fmla="*/ 4738 h 2569369"/>
              <a:gd name="connsiteX3" fmla="*/ 176214 w 357190"/>
              <a:gd name="connsiteY3" fmla="*/ 0 h 2569369"/>
              <a:gd name="connsiteX4" fmla="*/ 259556 w 357190"/>
              <a:gd name="connsiteY4" fmla="*/ 4738 h 2569369"/>
              <a:gd name="connsiteX5" fmla="*/ 328594 w 357190"/>
              <a:gd name="connsiteY5" fmla="*/ 33334 h 2569369"/>
              <a:gd name="connsiteX6" fmla="*/ 357190 w 357190"/>
              <a:gd name="connsiteY6" fmla="*/ 102372 h 2569369"/>
              <a:gd name="connsiteX7" fmla="*/ 357190 w 357190"/>
              <a:gd name="connsiteY7" fmla="*/ 2470942 h 2569369"/>
              <a:gd name="connsiteX8" fmla="*/ 328594 w 357190"/>
              <a:gd name="connsiteY8" fmla="*/ 2539980 h 2569369"/>
              <a:gd name="connsiteX9" fmla="*/ 259556 w 357190"/>
              <a:gd name="connsiteY9" fmla="*/ 2568576 h 2569369"/>
              <a:gd name="connsiteX10" fmla="*/ 176214 w 357190"/>
              <a:gd name="connsiteY10" fmla="*/ 2569369 h 2569369"/>
              <a:gd name="connsiteX11" fmla="*/ 97634 w 357190"/>
              <a:gd name="connsiteY11" fmla="*/ 2568576 h 2569369"/>
              <a:gd name="connsiteX12" fmla="*/ 28596 w 357190"/>
              <a:gd name="connsiteY12" fmla="*/ 2539980 h 2569369"/>
              <a:gd name="connsiteX13" fmla="*/ 0 w 357190"/>
              <a:gd name="connsiteY13" fmla="*/ 2470942 h 2569369"/>
              <a:gd name="connsiteX14" fmla="*/ 0 w 357190"/>
              <a:gd name="connsiteY14" fmla="*/ 102372 h 2569369"/>
              <a:gd name="connsiteX0" fmla="*/ 0 w 357190"/>
              <a:gd name="connsiteY0" fmla="*/ 102372 h 2569369"/>
              <a:gd name="connsiteX1" fmla="*/ 28596 w 357190"/>
              <a:gd name="connsiteY1" fmla="*/ 33334 h 2569369"/>
              <a:gd name="connsiteX2" fmla="*/ 97634 w 357190"/>
              <a:gd name="connsiteY2" fmla="*/ 4738 h 2569369"/>
              <a:gd name="connsiteX3" fmla="*/ 176214 w 357190"/>
              <a:gd name="connsiteY3" fmla="*/ 0 h 2569369"/>
              <a:gd name="connsiteX4" fmla="*/ 259556 w 357190"/>
              <a:gd name="connsiteY4" fmla="*/ 4738 h 2569369"/>
              <a:gd name="connsiteX5" fmla="*/ 328594 w 357190"/>
              <a:gd name="connsiteY5" fmla="*/ 33334 h 2569369"/>
              <a:gd name="connsiteX6" fmla="*/ 357190 w 357190"/>
              <a:gd name="connsiteY6" fmla="*/ 102372 h 2569369"/>
              <a:gd name="connsiteX7" fmla="*/ 357190 w 357190"/>
              <a:gd name="connsiteY7" fmla="*/ 2470942 h 2569369"/>
              <a:gd name="connsiteX8" fmla="*/ 328594 w 357190"/>
              <a:gd name="connsiteY8" fmla="*/ 2539980 h 2569369"/>
              <a:gd name="connsiteX9" fmla="*/ 259556 w 357190"/>
              <a:gd name="connsiteY9" fmla="*/ 2568576 h 2569369"/>
              <a:gd name="connsiteX10" fmla="*/ 176214 w 357190"/>
              <a:gd name="connsiteY10" fmla="*/ 2569369 h 2569369"/>
              <a:gd name="connsiteX11" fmla="*/ 28596 w 357190"/>
              <a:gd name="connsiteY11" fmla="*/ 2539980 h 2569369"/>
              <a:gd name="connsiteX12" fmla="*/ 0 w 357190"/>
              <a:gd name="connsiteY12" fmla="*/ 2470942 h 2569369"/>
              <a:gd name="connsiteX13" fmla="*/ 0 w 357190"/>
              <a:gd name="connsiteY13" fmla="*/ 102372 h 2569369"/>
              <a:gd name="connsiteX0" fmla="*/ 0 w 357190"/>
              <a:gd name="connsiteY0" fmla="*/ 102372 h 2569369"/>
              <a:gd name="connsiteX1" fmla="*/ 28596 w 357190"/>
              <a:gd name="connsiteY1" fmla="*/ 33334 h 2569369"/>
              <a:gd name="connsiteX2" fmla="*/ 97634 w 357190"/>
              <a:gd name="connsiteY2" fmla="*/ 4738 h 2569369"/>
              <a:gd name="connsiteX3" fmla="*/ 176214 w 357190"/>
              <a:gd name="connsiteY3" fmla="*/ 0 h 2569369"/>
              <a:gd name="connsiteX4" fmla="*/ 259556 w 357190"/>
              <a:gd name="connsiteY4" fmla="*/ 4738 h 2569369"/>
              <a:gd name="connsiteX5" fmla="*/ 328594 w 357190"/>
              <a:gd name="connsiteY5" fmla="*/ 33334 h 2569369"/>
              <a:gd name="connsiteX6" fmla="*/ 357190 w 357190"/>
              <a:gd name="connsiteY6" fmla="*/ 102372 h 2569369"/>
              <a:gd name="connsiteX7" fmla="*/ 357190 w 357190"/>
              <a:gd name="connsiteY7" fmla="*/ 2470942 h 2569369"/>
              <a:gd name="connsiteX8" fmla="*/ 328594 w 357190"/>
              <a:gd name="connsiteY8" fmla="*/ 2539980 h 2569369"/>
              <a:gd name="connsiteX9" fmla="*/ 259556 w 357190"/>
              <a:gd name="connsiteY9" fmla="*/ 2568576 h 2569369"/>
              <a:gd name="connsiteX10" fmla="*/ 176214 w 357190"/>
              <a:gd name="connsiteY10" fmla="*/ 2569369 h 2569369"/>
              <a:gd name="connsiteX11" fmla="*/ 0 w 357190"/>
              <a:gd name="connsiteY11" fmla="*/ 2470942 h 2569369"/>
              <a:gd name="connsiteX12" fmla="*/ 0 w 357190"/>
              <a:gd name="connsiteY12" fmla="*/ 102372 h 2569369"/>
              <a:gd name="connsiteX0" fmla="*/ 0 w 357190"/>
              <a:gd name="connsiteY0" fmla="*/ 102372 h 2569369"/>
              <a:gd name="connsiteX1" fmla="*/ 28596 w 357190"/>
              <a:gd name="connsiteY1" fmla="*/ 33334 h 2569369"/>
              <a:gd name="connsiteX2" fmla="*/ 97634 w 357190"/>
              <a:gd name="connsiteY2" fmla="*/ 4738 h 2569369"/>
              <a:gd name="connsiteX3" fmla="*/ 176214 w 357190"/>
              <a:gd name="connsiteY3" fmla="*/ 0 h 2569369"/>
              <a:gd name="connsiteX4" fmla="*/ 259556 w 357190"/>
              <a:gd name="connsiteY4" fmla="*/ 4738 h 2569369"/>
              <a:gd name="connsiteX5" fmla="*/ 328594 w 357190"/>
              <a:gd name="connsiteY5" fmla="*/ 33334 h 2569369"/>
              <a:gd name="connsiteX6" fmla="*/ 357190 w 357190"/>
              <a:gd name="connsiteY6" fmla="*/ 102372 h 2569369"/>
              <a:gd name="connsiteX7" fmla="*/ 357190 w 357190"/>
              <a:gd name="connsiteY7" fmla="*/ 2470942 h 2569369"/>
              <a:gd name="connsiteX8" fmla="*/ 328594 w 357190"/>
              <a:gd name="connsiteY8" fmla="*/ 2539980 h 2569369"/>
              <a:gd name="connsiteX9" fmla="*/ 259556 w 357190"/>
              <a:gd name="connsiteY9" fmla="*/ 2568576 h 2569369"/>
              <a:gd name="connsiteX10" fmla="*/ 176214 w 357190"/>
              <a:gd name="connsiteY10" fmla="*/ 2569369 h 2569369"/>
              <a:gd name="connsiteX11" fmla="*/ 0 w 357190"/>
              <a:gd name="connsiteY11" fmla="*/ 102372 h 2569369"/>
              <a:gd name="connsiteX0" fmla="*/ 147618 w 328594"/>
              <a:gd name="connsiteY0" fmla="*/ 2569369 h 2569369"/>
              <a:gd name="connsiteX1" fmla="*/ 0 w 328594"/>
              <a:gd name="connsiteY1" fmla="*/ 33334 h 2569369"/>
              <a:gd name="connsiteX2" fmla="*/ 69038 w 328594"/>
              <a:gd name="connsiteY2" fmla="*/ 4738 h 2569369"/>
              <a:gd name="connsiteX3" fmla="*/ 147618 w 328594"/>
              <a:gd name="connsiteY3" fmla="*/ 0 h 2569369"/>
              <a:gd name="connsiteX4" fmla="*/ 230960 w 328594"/>
              <a:gd name="connsiteY4" fmla="*/ 4738 h 2569369"/>
              <a:gd name="connsiteX5" fmla="*/ 299998 w 328594"/>
              <a:gd name="connsiteY5" fmla="*/ 33334 h 2569369"/>
              <a:gd name="connsiteX6" fmla="*/ 328594 w 328594"/>
              <a:gd name="connsiteY6" fmla="*/ 102372 h 2569369"/>
              <a:gd name="connsiteX7" fmla="*/ 328594 w 328594"/>
              <a:gd name="connsiteY7" fmla="*/ 2470942 h 2569369"/>
              <a:gd name="connsiteX8" fmla="*/ 299998 w 328594"/>
              <a:gd name="connsiteY8" fmla="*/ 2539980 h 2569369"/>
              <a:gd name="connsiteX9" fmla="*/ 230960 w 328594"/>
              <a:gd name="connsiteY9" fmla="*/ 2568576 h 2569369"/>
              <a:gd name="connsiteX10" fmla="*/ 147618 w 328594"/>
              <a:gd name="connsiteY10" fmla="*/ 2569369 h 2569369"/>
              <a:gd name="connsiteX0" fmla="*/ 78580 w 259556"/>
              <a:gd name="connsiteY0" fmla="*/ 2569369 h 2569369"/>
              <a:gd name="connsiteX1" fmla="*/ 0 w 259556"/>
              <a:gd name="connsiteY1" fmla="*/ 4738 h 2569369"/>
              <a:gd name="connsiteX2" fmla="*/ 78580 w 259556"/>
              <a:gd name="connsiteY2" fmla="*/ 0 h 2569369"/>
              <a:gd name="connsiteX3" fmla="*/ 161922 w 259556"/>
              <a:gd name="connsiteY3" fmla="*/ 4738 h 2569369"/>
              <a:gd name="connsiteX4" fmla="*/ 230960 w 259556"/>
              <a:gd name="connsiteY4" fmla="*/ 33334 h 2569369"/>
              <a:gd name="connsiteX5" fmla="*/ 259556 w 259556"/>
              <a:gd name="connsiteY5" fmla="*/ 102372 h 2569369"/>
              <a:gd name="connsiteX6" fmla="*/ 259556 w 259556"/>
              <a:gd name="connsiteY6" fmla="*/ 2470942 h 2569369"/>
              <a:gd name="connsiteX7" fmla="*/ 230960 w 259556"/>
              <a:gd name="connsiteY7" fmla="*/ 2539980 h 2569369"/>
              <a:gd name="connsiteX8" fmla="*/ 161922 w 259556"/>
              <a:gd name="connsiteY8" fmla="*/ 2568576 h 2569369"/>
              <a:gd name="connsiteX9" fmla="*/ 78580 w 259556"/>
              <a:gd name="connsiteY9" fmla="*/ 2569369 h 2569369"/>
              <a:gd name="connsiteX0" fmla="*/ 0 w 180976"/>
              <a:gd name="connsiteY0" fmla="*/ 2569369 h 2569369"/>
              <a:gd name="connsiteX1" fmla="*/ 0 w 180976"/>
              <a:gd name="connsiteY1" fmla="*/ 0 h 2569369"/>
              <a:gd name="connsiteX2" fmla="*/ 83342 w 180976"/>
              <a:gd name="connsiteY2" fmla="*/ 4738 h 2569369"/>
              <a:gd name="connsiteX3" fmla="*/ 152380 w 180976"/>
              <a:gd name="connsiteY3" fmla="*/ 33334 h 2569369"/>
              <a:gd name="connsiteX4" fmla="*/ 180976 w 180976"/>
              <a:gd name="connsiteY4" fmla="*/ 102372 h 2569369"/>
              <a:gd name="connsiteX5" fmla="*/ 180976 w 180976"/>
              <a:gd name="connsiteY5" fmla="*/ 2470942 h 2569369"/>
              <a:gd name="connsiteX6" fmla="*/ 152380 w 180976"/>
              <a:gd name="connsiteY6" fmla="*/ 2539980 h 2569369"/>
              <a:gd name="connsiteX7" fmla="*/ 83342 w 180976"/>
              <a:gd name="connsiteY7" fmla="*/ 2568576 h 2569369"/>
              <a:gd name="connsiteX8" fmla="*/ 0 w 180976"/>
              <a:gd name="connsiteY8" fmla="*/ 2569369 h 2569369"/>
              <a:gd name="connsiteX0" fmla="*/ 0 w 180976"/>
              <a:gd name="connsiteY0" fmla="*/ 2569369 h 2569369"/>
              <a:gd name="connsiteX1" fmla="*/ 0 w 180976"/>
              <a:gd name="connsiteY1" fmla="*/ 0 h 2569369"/>
              <a:gd name="connsiteX2" fmla="*/ 83342 w 180976"/>
              <a:gd name="connsiteY2" fmla="*/ 4738 h 2569369"/>
              <a:gd name="connsiteX3" fmla="*/ 152380 w 180976"/>
              <a:gd name="connsiteY3" fmla="*/ 33334 h 2569369"/>
              <a:gd name="connsiteX4" fmla="*/ 180976 w 180976"/>
              <a:gd name="connsiteY4" fmla="*/ 102372 h 2569369"/>
              <a:gd name="connsiteX5" fmla="*/ 178594 w 180976"/>
              <a:gd name="connsiteY5" fmla="*/ 157163 h 2569369"/>
              <a:gd name="connsiteX6" fmla="*/ 180976 w 180976"/>
              <a:gd name="connsiteY6" fmla="*/ 2470942 h 2569369"/>
              <a:gd name="connsiteX7" fmla="*/ 152380 w 180976"/>
              <a:gd name="connsiteY7" fmla="*/ 2539980 h 2569369"/>
              <a:gd name="connsiteX8" fmla="*/ 83342 w 180976"/>
              <a:gd name="connsiteY8" fmla="*/ 2568576 h 2569369"/>
              <a:gd name="connsiteX9" fmla="*/ 0 w 180976"/>
              <a:gd name="connsiteY9" fmla="*/ 2569369 h 2569369"/>
              <a:gd name="connsiteX0" fmla="*/ 0 w 180976"/>
              <a:gd name="connsiteY0" fmla="*/ 2569369 h 2569369"/>
              <a:gd name="connsiteX1" fmla="*/ 0 w 180976"/>
              <a:gd name="connsiteY1" fmla="*/ 157163 h 2569369"/>
              <a:gd name="connsiteX2" fmla="*/ 0 w 180976"/>
              <a:gd name="connsiteY2" fmla="*/ 0 h 2569369"/>
              <a:gd name="connsiteX3" fmla="*/ 83342 w 180976"/>
              <a:gd name="connsiteY3" fmla="*/ 4738 h 2569369"/>
              <a:gd name="connsiteX4" fmla="*/ 152380 w 180976"/>
              <a:gd name="connsiteY4" fmla="*/ 33334 h 2569369"/>
              <a:gd name="connsiteX5" fmla="*/ 180976 w 180976"/>
              <a:gd name="connsiteY5" fmla="*/ 102372 h 2569369"/>
              <a:gd name="connsiteX6" fmla="*/ 178594 w 180976"/>
              <a:gd name="connsiteY6" fmla="*/ 157163 h 2569369"/>
              <a:gd name="connsiteX7" fmla="*/ 180976 w 180976"/>
              <a:gd name="connsiteY7" fmla="*/ 2470942 h 2569369"/>
              <a:gd name="connsiteX8" fmla="*/ 152380 w 180976"/>
              <a:gd name="connsiteY8" fmla="*/ 2539980 h 2569369"/>
              <a:gd name="connsiteX9" fmla="*/ 83342 w 180976"/>
              <a:gd name="connsiteY9" fmla="*/ 2568576 h 2569369"/>
              <a:gd name="connsiteX10" fmla="*/ 0 w 180976"/>
              <a:gd name="connsiteY10" fmla="*/ 2569369 h 2569369"/>
              <a:gd name="connsiteX0" fmla="*/ 0 w 180976"/>
              <a:gd name="connsiteY0" fmla="*/ 2564631 h 2564631"/>
              <a:gd name="connsiteX1" fmla="*/ 0 w 180976"/>
              <a:gd name="connsiteY1" fmla="*/ 152425 h 2564631"/>
              <a:gd name="connsiteX2" fmla="*/ 83342 w 180976"/>
              <a:gd name="connsiteY2" fmla="*/ 0 h 2564631"/>
              <a:gd name="connsiteX3" fmla="*/ 152380 w 180976"/>
              <a:gd name="connsiteY3" fmla="*/ 28596 h 2564631"/>
              <a:gd name="connsiteX4" fmla="*/ 180976 w 180976"/>
              <a:gd name="connsiteY4" fmla="*/ 97634 h 2564631"/>
              <a:gd name="connsiteX5" fmla="*/ 178594 w 180976"/>
              <a:gd name="connsiteY5" fmla="*/ 152425 h 2564631"/>
              <a:gd name="connsiteX6" fmla="*/ 180976 w 180976"/>
              <a:gd name="connsiteY6" fmla="*/ 2466204 h 2564631"/>
              <a:gd name="connsiteX7" fmla="*/ 152380 w 180976"/>
              <a:gd name="connsiteY7" fmla="*/ 2535242 h 2564631"/>
              <a:gd name="connsiteX8" fmla="*/ 83342 w 180976"/>
              <a:gd name="connsiteY8" fmla="*/ 2563838 h 2564631"/>
              <a:gd name="connsiteX9" fmla="*/ 0 w 180976"/>
              <a:gd name="connsiteY9" fmla="*/ 2564631 h 2564631"/>
              <a:gd name="connsiteX0" fmla="*/ 0 w 180976"/>
              <a:gd name="connsiteY0" fmla="*/ 2536035 h 2536035"/>
              <a:gd name="connsiteX1" fmla="*/ 0 w 180976"/>
              <a:gd name="connsiteY1" fmla="*/ 123829 h 2536035"/>
              <a:gd name="connsiteX2" fmla="*/ 152380 w 180976"/>
              <a:gd name="connsiteY2" fmla="*/ 0 h 2536035"/>
              <a:gd name="connsiteX3" fmla="*/ 180976 w 180976"/>
              <a:gd name="connsiteY3" fmla="*/ 69038 h 2536035"/>
              <a:gd name="connsiteX4" fmla="*/ 178594 w 180976"/>
              <a:gd name="connsiteY4" fmla="*/ 123829 h 2536035"/>
              <a:gd name="connsiteX5" fmla="*/ 180976 w 180976"/>
              <a:gd name="connsiteY5" fmla="*/ 2437608 h 2536035"/>
              <a:gd name="connsiteX6" fmla="*/ 152380 w 180976"/>
              <a:gd name="connsiteY6" fmla="*/ 2506646 h 2536035"/>
              <a:gd name="connsiteX7" fmla="*/ 83342 w 180976"/>
              <a:gd name="connsiteY7" fmla="*/ 2535242 h 2536035"/>
              <a:gd name="connsiteX8" fmla="*/ 0 w 180976"/>
              <a:gd name="connsiteY8" fmla="*/ 2536035 h 2536035"/>
              <a:gd name="connsiteX0" fmla="*/ 0 w 180976"/>
              <a:gd name="connsiteY0" fmla="*/ 2466997 h 2466997"/>
              <a:gd name="connsiteX1" fmla="*/ 0 w 180976"/>
              <a:gd name="connsiteY1" fmla="*/ 54791 h 2466997"/>
              <a:gd name="connsiteX2" fmla="*/ 180976 w 180976"/>
              <a:gd name="connsiteY2" fmla="*/ 0 h 2466997"/>
              <a:gd name="connsiteX3" fmla="*/ 178594 w 180976"/>
              <a:gd name="connsiteY3" fmla="*/ 54791 h 2466997"/>
              <a:gd name="connsiteX4" fmla="*/ 180976 w 180976"/>
              <a:gd name="connsiteY4" fmla="*/ 2368570 h 2466997"/>
              <a:gd name="connsiteX5" fmla="*/ 152380 w 180976"/>
              <a:gd name="connsiteY5" fmla="*/ 2437608 h 2466997"/>
              <a:gd name="connsiteX6" fmla="*/ 83342 w 180976"/>
              <a:gd name="connsiteY6" fmla="*/ 2466204 h 2466997"/>
              <a:gd name="connsiteX7" fmla="*/ 0 w 180976"/>
              <a:gd name="connsiteY7" fmla="*/ 2466997 h 2466997"/>
              <a:gd name="connsiteX0" fmla="*/ 0 w 180976"/>
              <a:gd name="connsiteY0" fmla="*/ 2412206 h 2412206"/>
              <a:gd name="connsiteX1" fmla="*/ 0 w 180976"/>
              <a:gd name="connsiteY1" fmla="*/ 0 h 2412206"/>
              <a:gd name="connsiteX2" fmla="*/ 178594 w 180976"/>
              <a:gd name="connsiteY2" fmla="*/ 0 h 2412206"/>
              <a:gd name="connsiteX3" fmla="*/ 180976 w 180976"/>
              <a:gd name="connsiteY3" fmla="*/ 2313779 h 2412206"/>
              <a:gd name="connsiteX4" fmla="*/ 152380 w 180976"/>
              <a:gd name="connsiteY4" fmla="*/ 2382817 h 2412206"/>
              <a:gd name="connsiteX5" fmla="*/ 83342 w 180976"/>
              <a:gd name="connsiteY5" fmla="*/ 2411413 h 2412206"/>
              <a:gd name="connsiteX6" fmla="*/ 0 w 180976"/>
              <a:gd name="connsiteY6" fmla="*/ 2412206 h 2412206"/>
              <a:gd name="connsiteX0" fmla="*/ 0 w 180976"/>
              <a:gd name="connsiteY0" fmla="*/ 2412206 h 2412206"/>
              <a:gd name="connsiteX1" fmla="*/ 0 w 180976"/>
              <a:gd name="connsiteY1" fmla="*/ 0 h 2412206"/>
              <a:gd name="connsiteX2" fmla="*/ 178594 w 180976"/>
              <a:gd name="connsiteY2" fmla="*/ 0 h 2412206"/>
              <a:gd name="connsiteX3" fmla="*/ 178594 w 180976"/>
              <a:gd name="connsiteY3" fmla="*/ 1287392 h 2412206"/>
              <a:gd name="connsiteX4" fmla="*/ 180976 w 180976"/>
              <a:gd name="connsiteY4" fmla="*/ 2313779 h 2412206"/>
              <a:gd name="connsiteX5" fmla="*/ 152380 w 180976"/>
              <a:gd name="connsiteY5" fmla="*/ 2382817 h 2412206"/>
              <a:gd name="connsiteX6" fmla="*/ 83342 w 180976"/>
              <a:gd name="connsiteY6" fmla="*/ 2411413 h 2412206"/>
              <a:gd name="connsiteX7" fmla="*/ 0 w 180976"/>
              <a:gd name="connsiteY7" fmla="*/ 2412206 h 2412206"/>
              <a:gd name="connsiteX0" fmla="*/ 2381 w 183357"/>
              <a:gd name="connsiteY0" fmla="*/ 2412206 h 2412206"/>
              <a:gd name="connsiteX1" fmla="*/ 0 w 183357"/>
              <a:gd name="connsiteY1" fmla="*/ 1287392 h 2412206"/>
              <a:gd name="connsiteX2" fmla="*/ 2381 w 183357"/>
              <a:gd name="connsiteY2" fmla="*/ 0 h 2412206"/>
              <a:gd name="connsiteX3" fmla="*/ 180975 w 183357"/>
              <a:gd name="connsiteY3" fmla="*/ 0 h 2412206"/>
              <a:gd name="connsiteX4" fmla="*/ 180975 w 183357"/>
              <a:gd name="connsiteY4" fmla="*/ 1287392 h 2412206"/>
              <a:gd name="connsiteX5" fmla="*/ 183357 w 183357"/>
              <a:gd name="connsiteY5" fmla="*/ 2313779 h 2412206"/>
              <a:gd name="connsiteX6" fmla="*/ 154761 w 183357"/>
              <a:gd name="connsiteY6" fmla="*/ 2382817 h 2412206"/>
              <a:gd name="connsiteX7" fmla="*/ 85723 w 183357"/>
              <a:gd name="connsiteY7" fmla="*/ 2411413 h 2412206"/>
              <a:gd name="connsiteX8" fmla="*/ 2381 w 183357"/>
              <a:gd name="connsiteY8" fmla="*/ 2412206 h 2412206"/>
              <a:gd name="connsiteX0" fmla="*/ 2381 w 183357"/>
              <a:gd name="connsiteY0" fmla="*/ 2412206 h 2412206"/>
              <a:gd name="connsiteX1" fmla="*/ 0 w 183357"/>
              <a:gd name="connsiteY1" fmla="*/ 1287392 h 2412206"/>
              <a:gd name="connsiteX2" fmla="*/ 2381 w 183357"/>
              <a:gd name="connsiteY2" fmla="*/ 0 h 2412206"/>
              <a:gd name="connsiteX3" fmla="*/ 180975 w 183357"/>
              <a:gd name="connsiteY3" fmla="*/ 1287392 h 2412206"/>
              <a:gd name="connsiteX4" fmla="*/ 183357 w 183357"/>
              <a:gd name="connsiteY4" fmla="*/ 2313779 h 2412206"/>
              <a:gd name="connsiteX5" fmla="*/ 154761 w 183357"/>
              <a:gd name="connsiteY5" fmla="*/ 2382817 h 2412206"/>
              <a:gd name="connsiteX6" fmla="*/ 85723 w 183357"/>
              <a:gd name="connsiteY6" fmla="*/ 2411413 h 2412206"/>
              <a:gd name="connsiteX7" fmla="*/ 2381 w 183357"/>
              <a:gd name="connsiteY7" fmla="*/ 2412206 h 2412206"/>
              <a:gd name="connsiteX0" fmla="*/ 2381 w 183357"/>
              <a:gd name="connsiteY0" fmla="*/ 1312283 h 1312283"/>
              <a:gd name="connsiteX1" fmla="*/ 0 w 183357"/>
              <a:gd name="connsiteY1" fmla="*/ 187469 h 1312283"/>
              <a:gd name="connsiteX2" fmla="*/ 180975 w 183357"/>
              <a:gd name="connsiteY2" fmla="*/ 187469 h 1312283"/>
              <a:gd name="connsiteX3" fmla="*/ 183357 w 183357"/>
              <a:gd name="connsiteY3" fmla="*/ 1213856 h 1312283"/>
              <a:gd name="connsiteX4" fmla="*/ 154761 w 183357"/>
              <a:gd name="connsiteY4" fmla="*/ 1282894 h 1312283"/>
              <a:gd name="connsiteX5" fmla="*/ 85723 w 183357"/>
              <a:gd name="connsiteY5" fmla="*/ 1311490 h 1312283"/>
              <a:gd name="connsiteX6" fmla="*/ 2381 w 183357"/>
              <a:gd name="connsiteY6" fmla="*/ 1312283 h 1312283"/>
              <a:gd name="connsiteX0" fmla="*/ 2381 w 183357"/>
              <a:gd name="connsiteY0" fmla="*/ 1312283 h 1312283"/>
              <a:gd name="connsiteX1" fmla="*/ 0 w 183357"/>
              <a:gd name="connsiteY1" fmla="*/ 187469 h 1312283"/>
              <a:gd name="connsiteX2" fmla="*/ 180975 w 183357"/>
              <a:gd name="connsiteY2" fmla="*/ 187469 h 1312283"/>
              <a:gd name="connsiteX3" fmla="*/ 183357 w 183357"/>
              <a:gd name="connsiteY3" fmla="*/ 1213856 h 1312283"/>
              <a:gd name="connsiteX4" fmla="*/ 154761 w 183357"/>
              <a:gd name="connsiteY4" fmla="*/ 1282894 h 1312283"/>
              <a:gd name="connsiteX5" fmla="*/ 85723 w 183357"/>
              <a:gd name="connsiteY5" fmla="*/ 1311490 h 1312283"/>
              <a:gd name="connsiteX6" fmla="*/ 2381 w 183357"/>
              <a:gd name="connsiteY6" fmla="*/ 1312283 h 1312283"/>
              <a:gd name="connsiteX0" fmla="*/ 2381 w 183357"/>
              <a:gd name="connsiteY0" fmla="*/ 1124814 h 1124814"/>
              <a:gd name="connsiteX1" fmla="*/ 0 w 183357"/>
              <a:gd name="connsiteY1" fmla="*/ 0 h 1124814"/>
              <a:gd name="connsiteX2" fmla="*/ 180975 w 183357"/>
              <a:gd name="connsiteY2" fmla="*/ 0 h 1124814"/>
              <a:gd name="connsiteX3" fmla="*/ 183357 w 183357"/>
              <a:gd name="connsiteY3" fmla="*/ 1026387 h 1124814"/>
              <a:gd name="connsiteX4" fmla="*/ 154761 w 183357"/>
              <a:gd name="connsiteY4" fmla="*/ 1095425 h 1124814"/>
              <a:gd name="connsiteX5" fmla="*/ 85723 w 183357"/>
              <a:gd name="connsiteY5" fmla="*/ 1124021 h 1124814"/>
              <a:gd name="connsiteX6" fmla="*/ 2381 w 183357"/>
              <a:gd name="connsiteY6" fmla="*/ 1124814 h 1124814"/>
              <a:gd name="connsiteX0" fmla="*/ 13529 w 194505"/>
              <a:gd name="connsiteY0" fmla="*/ 1124814 h 1124814"/>
              <a:gd name="connsiteX1" fmla="*/ 11148 w 194505"/>
              <a:gd name="connsiteY1" fmla="*/ 0 h 1124814"/>
              <a:gd name="connsiteX2" fmla="*/ 192123 w 194505"/>
              <a:gd name="connsiteY2" fmla="*/ 0 h 1124814"/>
              <a:gd name="connsiteX3" fmla="*/ 194505 w 194505"/>
              <a:gd name="connsiteY3" fmla="*/ 1026387 h 1124814"/>
              <a:gd name="connsiteX4" fmla="*/ 165909 w 194505"/>
              <a:gd name="connsiteY4" fmla="*/ 1095425 h 1124814"/>
              <a:gd name="connsiteX5" fmla="*/ 96871 w 194505"/>
              <a:gd name="connsiteY5" fmla="*/ 1124021 h 1124814"/>
              <a:gd name="connsiteX6" fmla="*/ 13529 w 194505"/>
              <a:gd name="connsiteY6" fmla="*/ 1124814 h 1124814"/>
              <a:gd name="connsiteX7" fmla="*/ 15695 w 194505"/>
              <a:gd name="connsiteY7" fmla="*/ 1123003 h 1124814"/>
              <a:gd name="connsiteX0" fmla="*/ 64446 w 245422"/>
              <a:gd name="connsiteY0" fmla="*/ 1124814 h 1124814"/>
              <a:gd name="connsiteX1" fmla="*/ 62065 w 245422"/>
              <a:gd name="connsiteY1" fmla="*/ 0 h 1124814"/>
              <a:gd name="connsiteX2" fmla="*/ 243040 w 245422"/>
              <a:gd name="connsiteY2" fmla="*/ 0 h 1124814"/>
              <a:gd name="connsiteX3" fmla="*/ 245422 w 245422"/>
              <a:gd name="connsiteY3" fmla="*/ 1026387 h 1124814"/>
              <a:gd name="connsiteX4" fmla="*/ 216826 w 245422"/>
              <a:gd name="connsiteY4" fmla="*/ 1095425 h 1124814"/>
              <a:gd name="connsiteX5" fmla="*/ 147788 w 245422"/>
              <a:gd name="connsiteY5" fmla="*/ 1124021 h 1124814"/>
              <a:gd name="connsiteX6" fmla="*/ 64446 w 245422"/>
              <a:gd name="connsiteY6" fmla="*/ 1124814 h 1124814"/>
              <a:gd name="connsiteX7" fmla="*/ 66612 w 245422"/>
              <a:gd name="connsiteY7" fmla="*/ 1123003 h 1124814"/>
              <a:gd name="connsiteX8" fmla="*/ 64446 w 245422"/>
              <a:gd name="connsiteY8" fmla="*/ 1124814 h 1124814"/>
              <a:gd name="connsiteX0" fmla="*/ 13529 w 194505"/>
              <a:gd name="connsiteY0" fmla="*/ 1124814 h 1124814"/>
              <a:gd name="connsiteX1" fmla="*/ 11148 w 194505"/>
              <a:gd name="connsiteY1" fmla="*/ 0 h 1124814"/>
              <a:gd name="connsiteX2" fmla="*/ 192123 w 194505"/>
              <a:gd name="connsiteY2" fmla="*/ 0 h 1124814"/>
              <a:gd name="connsiteX3" fmla="*/ 194505 w 194505"/>
              <a:gd name="connsiteY3" fmla="*/ 1026387 h 1124814"/>
              <a:gd name="connsiteX4" fmla="*/ 165909 w 194505"/>
              <a:gd name="connsiteY4" fmla="*/ 1095425 h 1124814"/>
              <a:gd name="connsiteX5" fmla="*/ 96871 w 194505"/>
              <a:gd name="connsiteY5" fmla="*/ 1124021 h 1124814"/>
              <a:gd name="connsiteX6" fmla="*/ 13529 w 194505"/>
              <a:gd name="connsiteY6" fmla="*/ 1124814 h 1124814"/>
              <a:gd name="connsiteX7" fmla="*/ 15695 w 194505"/>
              <a:gd name="connsiteY7" fmla="*/ 1123003 h 1124814"/>
              <a:gd name="connsiteX8" fmla="*/ 13529 w 194505"/>
              <a:gd name="connsiteY8" fmla="*/ 1124814 h 1124814"/>
              <a:gd name="connsiteX0" fmla="*/ 13529 w 194505"/>
              <a:gd name="connsiteY0" fmla="*/ 1124814 h 1124814"/>
              <a:gd name="connsiteX1" fmla="*/ 11148 w 194505"/>
              <a:gd name="connsiteY1" fmla="*/ 0 h 1124814"/>
              <a:gd name="connsiteX2" fmla="*/ 192123 w 194505"/>
              <a:gd name="connsiteY2" fmla="*/ 0 h 1124814"/>
              <a:gd name="connsiteX3" fmla="*/ 194505 w 194505"/>
              <a:gd name="connsiteY3" fmla="*/ 1026387 h 1124814"/>
              <a:gd name="connsiteX4" fmla="*/ 165909 w 194505"/>
              <a:gd name="connsiteY4" fmla="*/ 1095425 h 1124814"/>
              <a:gd name="connsiteX5" fmla="*/ 96871 w 194505"/>
              <a:gd name="connsiteY5" fmla="*/ 1124021 h 1124814"/>
              <a:gd name="connsiteX6" fmla="*/ 13529 w 194505"/>
              <a:gd name="connsiteY6" fmla="*/ 1124814 h 1124814"/>
              <a:gd name="connsiteX7" fmla="*/ 15695 w 194505"/>
              <a:gd name="connsiteY7" fmla="*/ 1123003 h 1124814"/>
              <a:gd name="connsiteX8" fmla="*/ 13529 w 194505"/>
              <a:gd name="connsiteY8" fmla="*/ 1124814 h 1124814"/>
              <a:gd name="connsiteX0" fmla="*/ 13529 w 198032"/>
              <a:gd name="connsiteY0" fmla="*/ 1488523 h 1488523"/>
              <a:gd name="connsiteX1" fmla="*/ 11148 w 198032"/>
              <a:gd name="connsiteY1" fmla="*/ 363709 h 1488523"/>
              <a:gd name="connsiteX2" fmla="*/ 198032 w 198032"/>
              <a:gd name="connsiteY2" fmla="*/ 0 h 1488523"/>
              <a:gd name="connsiteX3" fmla="*/ 194505 w 198032"/>
              <a:gd name="connsiteY3" fmla="*/ 1390096 h 1488523"/>
              <a:gd name="connsiteX4" fmla="*/ 165909 w 198032"/>
              <a:gd name="connsiteY4" fmla="*/ 1459134 h 1488523"/>
              <a:gd name="connsiteX5" fmla="*/ 96871 w 198032"/>
              <a:gd name="connsiteY5" fmla="*/ 1487730 h 1488523"/>
              <a:gd name="connsiteX6" fmla="*/ 13529 w 198032"/>
              <a:gd name="connsiteY6" fmla="*/ 1488523 h 1488523"/>
              <a:gd name="connsiteX7" fmla="*/ 15695 w 198032"/>
              <a:gd name="connsiteY7" fmla="*/ 1486712 h 1488523"/>
              <a:gd name="connsiteX8" fmla="*/ 13529 w 198032"/>
              <a:gd name="connsiteY8" fmla="*/ 1488523 h 1488523"/>
              <a:gd name="connsiteX0" fmla="*/ 13529 w 198387"/>
              <a:gd name="connsiteY0" fmla="*/ 1488523 h 1488523"/>
              <a:gd name="connsiteX1" fmla="*/ 16190 w 198387"/>
              <a:gd name="connsiteY1" fmla="*/ 0 h 1488523"/>
              <a:gd name="connsiteX2" fmla="*/ 198032 w 198387"/>
              <a:gd name="connsiteY2" fmla="*/ 0 h 1488523"/>
              <a:gd name="connsiteX3" fmla="*/ 194505 w 198387"/>
              <a:gd name="connsiteY3" fmla="*/ 1390096 h 1488523"/>
              <a:gd name="connsiteX4" fmla="*/ 165909 w 198387"/>
              <a:gd name="connsiteY4" fmla="*/ 1459134 h 1488523"/>
              <a:gd name="connsiteX5" fmla="*/ 96871 w 198387"/>
              <a:gd name="connsiteY5" fmla="*/ 1487730 h 1488523"/>
              <a:gd name="connsiteX6" fmla="*/ 13529 w 198387"/>
              <a:gd name="connsiteY6" fmla="*/ 1488523 h 1488523"/>
              <a:gd name="connsiteX7" fmla="*/ 15695 w 198387"/>
              <a:gd name="connsiteY7" fmla="*/ 1486712 h 1488523"/>
              <a:gd name="connsiteX8" fmla="*/ 13529 w 198387"/>
              <a:gd name="connsiteY8" fmla="*/ 1488523 h 1488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8387" h="1488523">
                <a:moveTo>
                  <a:pt x="13529" y="1488523"/>
                </a:moveTo>
                <a:cubicBezTo>
                  <a:pt x="12735" y="1113585"/>
                  <a:pt x="16984" y="374938"/>
                  <a:pt x="16190" y="0"/>
                </a:cubicBezTo>
                <a:cubicBezTo>
                  <a:pt x="198387" y="672"/>
                  <a:pt x="17485" y="411"/>
                  <a:pt x="198032" y="0"/>
                </a:cubicBezTo>
                <a:cubicBezTo>
                  <a:pt x="196856" y="463365"/>
                  <a:pt x="195681" y="926731"/>
                  <a:pt x="194505" y="1390096"/>
                </a:cubicBezTo>
                <a:cubicBezTo>
                  <a:pt x="194505" y="1415990"/>
                  <a:pt x="184219" y="1440824"/>
                  <a:pt x="165909" y="1459134"/>
                </a:cubicBezTo>
                <a:cubicBezTo>
                  <a:pt x="147599" y="1477444"/>
                  <a:pt x="122268" y="1482832"/>
                  <a:pt x="96871" y="1487730"/>
                </a:cubicBezTo>
                <a:lnTo>
                  <a:pt x="13529" y="1488523"/>
                </a:lnTo>
                <a:cubicBezTo>
                  <a:pt x="0" y="1488353"/>
                  <a:pt x="15244" y="1487089"/>
                  <a:pt x="15695" y="1486712"/>
                </a:cubicBezTo>
                <a:lnTo>
                  <a:pt x="13529" y="148852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itel 1"/>
          <p:cNvSpPr>
            <a:spLocks noGrp="1"/>
          </p:cNvSpPr>
          <p:nvPr>
            <p:ph type="ctrTitle" hasCustomPrompt="1"/>
          </p:nvPr>
        </p:nvSpPr>
        <p:spPr>
          <a:xfrm>
            <a:off x="442938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Vortragsthema</a:t>
            </a:r>
            <a:endParaRPr lang="de-DE" dirty="0"/>
          </a:p>
        </p:txBody>
      </p:sp>
      <p:sp>
        <p:nvSpPr>
          <p:cNvPr id="1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420546" y="5589240"/>
            <a:ext cx="6400800" cy="571504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 smtClean="0"/>
              <a:t>Vorname Name Funktion</a:t>
            </a:r>
          </a:p>
          <a:p>
            <a:endParaRPr lang="de-DE" dirty="0" smtClean="0"/>
          </a:p>
        </p:txBody>
      </p:sp>
      <p:sp>
        <p:nvSpPr>
          <p:cNvPr id="11" name="Textplatzhalt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428596" y="6286524"/>
            <a:ext cx="3000396" cy="500062"/>
          </a:xfrm>
        </p:spPr>
        <p:txBody>
          <a:bodyPr>
            <a:normAutofit/>
          </a:bodyPr>
          <a:lstStyle>
            <a:lvl1pPr>
              <a:buNone/>
              <a:defRPr sz="1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de-DE" dirty="0" smtClean="0"/>
              <a:t>Datum</a:t>
            </a:r>
            <a:endParaRPr lang="de-D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 Software AG Regulär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85720" y="1357298"/>
            <a:ext cx="8229600" cy="4525963"/>
          </a:xfrm>
        </p:spPr>
        <p:txBody>
          <a:bodyPr/>
          <a:lstStyle/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9" name="Freihandform 18"/>
          <p:cNvSpPr/>
          <p:nvPr userDrawn="1"/>
        </p:nvSpPr>
        <p:spPr>
          <a:xfrm>
            <a:off x="-2381" y="0"/>
            <a:ext cx="288658" cy="1131554"/>
          </a:xfrm>
          <a:custGeom>
            <a:avLst/>
            <a:gdLst>
              <a:gd name="connsiteX0" fmla="*/ 0 w 357190"/>
              <a:gd name="connsiteY0" fmla="*/ 97634 h 2563838"/>
              <a:gd name="connsiteX1" fmla="*/ 28596 w 357190"/>
              <a:gd name="connsiteY1" fmla="*/ 28596 h 2563838"/>
              <a:gd name="connsiteX2" fmla="*/ 97634 w 357190"/>
              <a:gd name="connsiteY2" fmla="*/ 0 h 2563838"/>
              <a:gd name="connsiteX3" fmla="*/ 259556 w 357190"/>
              <a:gd name="connsiteY3" fmla="*/ 0 h 2563838"/>
              <a:gd name="connsiteX4" fmla="*/ 328594 w 357190"/>
              <a:gd name="connsiteY4" fmla="*/ 28596 h 2563838"/>
              <a:gd name="connsiteX5" fmla="*/ 357190 w 357190"/>
              <a:gd name="connsiteY5" fmla="*/ 97634 h 2563838"/>
              <a:gd name="connsiteX6" fmla="*/ 357190 w 357190"/>
              <a:gd name="connsiteY6" fmla="*/ 2466204 h 2563838"/>
              <a:gd name="connsiteX7" fmla="*/ 328594 w 357190"/>
              <a:gd name="connsiteY7" fmla="*/ 2535242 h 2563838"/>
              <a:gd name="connsiteX8" fmla="*/ 259556 w 357190"/>
              <a:gd name="connsiteY8" fmla="*/ 2563838 h 2563838"/>
              <a:gd name="connsiteX9" fmla="*/ 97634 w 357190"/>
              <a:gd name="connsiteY9" fmla="*/ 2563838 h 2563838"/>
              <a:gd name="connsiteX10" fmla="*/ 28596 w 357190"/>
              <a:gd name="connsiteY10" fmla="*/ 2535242 h 2563838"/>
              <a:gd name="connsiteX11" fmla="*/ 0 w 357190"/>
              <a:gd name="connsiteY11" fmla="*/ 2466204 h 2563838"/>
              <a:gd name="connsiteX12" fmla="*/ 0 w 357190"/>
              <a:gd name="connsiteY12" fmla="*/ 97634 h 2563838"/>
              <a:gd name="connsiteX0" fmla="*/ 0 w 357190"/>
              <a:gd name="connsiteY0" fmla="*/ 102372 h 2568576"/>
              <a:gd name="connsiteX1" fmla="*/ 28596 w 357190"/>
              <a:gd name="connsiteY1" fmla="*/ 33334 h 2568576"/>
              <a:gd name="connsiteX2" fmla="*/ 97634 w 357190"/>
              <a:gd name="connsiteY2" fmla="*/ 4738 h 2568576"/>
              <a:gd name="connsiteX3" fmla="*/ 176214 w 357190"/>
              <a:gd name="connsiteY3" fmla="*/ 0 h 2568576"/>
              <a:gd name="connsiteX4" fmla="*/ 259556 w 357190"/>
              <a:gd name="connsiteY4" fmla="*/ 4738 h 2568576"/>
              <a:gd name="connsiteX5" fmla="*/ 328594 w 357190"/>
              <a:gd name="connsiteY5" fmla="*/ 33334 h 2568576"/>
              <a:gd name="connsiteX6" fmla="*/ 357190 w 357190"/>
              <a:gd name="connsiteY6" fmla="*/ 102372 h 2568576"/>
              <a:gd name="connsiteX7" fmla="*/ 357190 w 357190"/>
              <a:gd name="connsiteY7" fmla="*/ 2470942 h 2568576"/>
              <a:gd name="connsiteX8" fmla="*/ 328594 w 357190"/>
              <a:gd name="connsiteY8" fmla="*/ 2539980 h 2568576"/>
              <a:gd name="connsiteX9" fmla="*/ 259556 w 357190"/>
              <a:gd name="connsiteY9" fmla="*/ 2568576 h 2568576"/>
              <a:gd name="connsiteX10" fmla="*/ 97634 w 357190"/>
              <a:gd name="connsiteY10" fmla="*/ 2568576 h 2568576"/>
              <a:gd name="connsiteX11" fmla="*/ 28596 w 357190"/>
              <a:gd name="connsiteY11" fmla="*/ 2539980 h 2568576"/>
              <a:gd name="connsiteX12" fmla="*/ 0 w 357190"/>
              <a:gd name="connsiteY12" fmla="*/ 2470942 h 2568576"/>
              <a:gd name="connsiteX13" fmla="*/ 0 w 357190"/>
              <a:gd name="connsiteY13" fmla="*/ 102372 h 2568576"/>
              <a:gd name="connsiteX0" fmla="*/ 0 w 357190"/>
              <a:gd name="connsiteY0" fmla="*/ 102372 h 2569369"/>
              <a:gd name="connsiteX1" fmla="*/ 28596 w 357190"/>
              <a:gd name="connsiteY1" fmla="*/ 33334 h 2569369"/>
              <a:gd name="connsiteX2" fmla="*/ 97634 w 357190"/>
              <a:gd name="connsiteY2" fmla="*/ 4738 h 2569369"/>
              <a:gd name="connsiteX3" fmla="*/ 176214 w 357190"/>
              <a:gd name="connsiteY3" fmla="*/ 0 h 2569369"/>
              <a:gd name="connsiteX4" fmla="*/ 259556 w 357190"/>
              <a:gd name="connsiteY4" fmla="*/ 4738 h 2569369"/>
              <a:gd name="connsiteX5" fmla="*/ 328594 w 357190"/>
              <a:gd name="connsiteY5" fmla="*/ 33334 h 2569369"/>
              <a:gd name="connsiteX6" fmla="*/ 357190 w 357190"/>
              <a:gd name="connsiteY6" fmla="*/ 102372 h 2569369"/>
              <a:gd name="connsiteX7" fmla="*/ 357190 w 357190"/>
              <a:gd name="connsiteY7" fmla="*/ 2470942 h 2569369"/>
              <a:gd name="connsiteX8" fmla="*/ 328594 w 357190"/>
              <a:gd name="connsiteY8" fmla="*/ 2539980 h 2569369"/>
              <a:gd name="connsiteX9" fmla="*/ 259556 w 357190"/>
              <a:gd name="connsiteY9" fmla="*/ 2568576 h 2569369"/>
              <a:gd name="connsiteX10" fmla="*/ 176214 w 357190"/>
              <a:gd name="connsiteY10" fmla="*/ 2569369 h 2569369"/>
              <a:gd name="connsiteX11" fmla="*/ 97634 w 357190"/>
              <a:gd name="connsiteY11" fmla="*/ 2568576 h 2569369"/>
              <a:gd name="connsiteX12" fmla="*/ 28596 w 357190"/>
              <a:gd name="connsiteY12" fmla="*/ 2539980 h 2569369"/>
              <a:gd name="connsiteX13" fmla="*/ 0 w 357190"/>
              <a:gd name="connsiteY13" fmla="*/ 2470942 h 2569369"/>
              <a:gd name="connsiteX14" fmla="*/ 0 w 357190"/>
              <a:gd name="connsiteY14" fmla="*/ 102372 h 2569369"/>
              <a:gd name="connsiteX0" fmla="*/ 0 w 357190"/>
              <a:gd name="connsiteY0" fmla="*/ 102372 h 2569369"/>
              <a:gd name="connsiteX1" fmla="*/ 28596 w 357190"/>
              <a:gd name="connsiteY1" fmla="*/ 33334 h 2569369"/>
              <a:gd name="connsiteX2" fmla="*/ 97634 w 357190"/>
              <a:gd name="connsiteY2" fmla="*/ 4738 h 2569369"/>
              <a:gd name="connsiteX3" fmla="*/ 176214 w 357190"/>
              <a:gd name="connsiteY3" fmla="*/ 0 h 2569369"/>
              <a:gd name="connsiteX4" fmla="*/ 259556 w 357190"/>
              <a:gd name="connsiteY4" fmla="*/ 4738 h 2569369"/>
              <a:gd name="connsiteX5" fmla="*/ 328594 w 357190"/>
              <a:gd name="connsiteY5" fmla="*/ 33334 h 2569369"/>
              <a:gd name="connsiteX6" fmla="*/ 357190 w 357190"/>
              <a:gd name="connsiteY6" fmla="*/ 102372 h 2569369"/>
              <a:gd name="connsiteX7" fmla="*/ 357190 w 357190"/>
              <a:gd name="connsiteY7" fmla="*/ 2470942 h 2569369"/>
              <a:gd name="connsiteX8" fmla="*/ 328594 w 357190"/>
              <a:gd name="connsiteY8" fmla="*/ 2539980 h 2569369"/>
              <a:gd name="connsiteX9" fmla="*/ 259556 w 357190"/>
              <a:gd name="connsiteY9" fmla="*/ 2568576 h 2569369"/>
              <a:gd name="connsiteX10" fmla="*/ 176214 w 357190"/>
              <a:gd name="connsiteY10" fmla="*/ 2569369 h 2569369"/>
              <a:gd name="connsiteX11" fmla="*/ 28596 w 357190"/>
              <a:gd name="connsiteY11" fmla="*/ 2539980 h 2569369"/>
              <a:gd name="connsiteX12" fmla="*/ 0 w 357190"/>
              <a:gd name="connsiteY12" fmla="*/ 2470942 h 2569369"/>
              <a:gd name="connsiteX13" fmla="*/ 0 w 357190"/>
              <a:gd name="connsiteY13" fmla="*/ 102372 h 2569369"/>
              <a:gd name="connsiteX0" fmla="*/ 0 w 357190"/>
              <a:gd name="connsiteY0" fmla="*/ 102372 h 2569369"/>
              <a:gd name="connsiteX1" fmla="*/ 28596 w 357190"/>
              <a:gd name="connsiteY1" fmla="*/ 33334 h 2569369"/>
              <a:gd name="connsiteX2" fmla="*/ 97634 w 357190"/>
              <a:gd name="connsiteY2" fmla="*/ 4738 h 2569369"/>
              <a:gd name="connsiteX3" fmla="*/ 176214 w 357190"/>
              <a:gd name="connsiteY3" fmla="*/ 0 h 2569369"/>
              <a:gd name="connsiteX4" fmla="*/ 259556 w 357190"/>
              <a:gd name="connsiteY4" fmla="*/ 4738 h 2569369"/>
              <a:gd name="connsiteX5" fmla="*/ 328594 w 357190"/>
              <a:gd name="connsiteY5" fmla="*/ 33334 h 2569369"/>
              <a:gd name="connsiteX6" fmla="*/ 357190 w 357190"/>
              <a:gd name="connsiteY6" fmla="*/ 102372 h 2569369"/>
              <a:gd name="connsiteX7" fmla="*/ 357190 w 357190"/>
              <a:gd name="connsiteY7" fmla="*/ 2470942 h 2569369"/>
              <a:gd name="connsiteX8" fmla="*/ 328594 w 357190"/>
              <a:gd name="connsiteY8" fmla="*/ 2539980 h 2569369"/>
              <a:gd name="connsiteX9" fmla="*/ 259556 w 357190"/>
              <a:gd name="connsiteY9" fmla="*/ 2568576 h 2569369"/>
              <a:gd name="connsiteX10" fmla="*/ 176214 w 357190"/>
              <a:gd name="connsiteY10" fmla="*/ 2569369 h 2569369"/>
              <a:gd name="connsiteX11" fmla="*/ 0 w 357190"/>
              <a:gd name="connsiteY11" fmla="*/ 2470942 h 2569369"/>
              <a:gd name="connsiteX12" fmla="*/ 0 w 357190"/>
              <a:gd name="connsiteY12" fmla="*/ 102372 h 2569369"/>
              <a:gd name="connsiteX0" fmla="*/ 0 w 357190"/>
              <a:gd name="connsiteY0" fmla="*/ 102372 h 2569369"/>
              <a:gd name="connsiteX1" fmla="*/ 28596 w 357190"/>
              <a:gd name="connsiteY1" fmla="*/ 33334 h 2569369"/>
              <a:gd name="connsiteX2" fmla="*/ 97634 w 357190"/>
              <a:gd name="connsiteY2" fmla="*/ 4738 h 2569369"/>
              <a:gd name="connsiteX3" fmla="*/ 176214 w 357190"/>
              <a:gd name="connsiteY3" fmla="*/ 0 h 2569369"/>
              <a:gd name="connsiteX4" fmla="*/ 259556 w 357190"/>
              <a:gd name="connsiteY4" fmla="*/ 4738 h 2569369"/>
              <a:gd name="connsiteX5" fmla="*/ 328594 w 357190"/>
              <a:gd name="connsiteY5" fmla="*/ 33334 h 2569369"/>
              <a:gd name="connsiteX6" fmla="*/ 357190 w 357190"/>
              <a:gd name="connsiteY6" fmla="*/ 102372 h 2569369"/>
              <a:gd name="connsiteX7" fmla="*/ 357190 w 357190"/>
              <a:gd name="connsiteY7" fmla="*/ 2470942 h 2569369"/>
              <a:gd name="connsiteX8" fmla="*/ 328594 w 357190"/>
              <a:gd name="connsiteY8" fmla="*/ 2539980 h 2569369"/>
              <a:gd name="connsiteX9" fmla="*/ 259556 w 357190"/>
              <a:gd name="connsiteY9" fmla="*/ 2568576 h 2569369"/>
              <a:gd name="connsiteX10" fmla="*/ 176214 w 357190"/>
              <a:gd name="connsiteY10" fmla="*/ 2569369 h 2569369"/>
              <a:gd name="connsiteX11" fmla="*/ 0 w 357190"/>
              <a:gd name="connsiteY11" fmla="*/ 102372 h 2569369"/>
              <a:gd name="connsiteX0" fmla="*/ 147618 w 328594"/>
              <a:gd name="connsiteY0" fmla="*/ 2569369 h 2569369"/>
              <a:gd name="connsiteX1" fmla="*/ 0 w 328594"/>
              <a:gd name="connsiteY1" fmla="*/ 33334 h 2569369"/>
              <a:gd name="connsiteX2" fmla="*/ 69038 w 328594"/>
              <a:gd name="connsiteY2" fmla="*/ 4738 h 2569369"/>
              <a:gd name="connsiteX3" fmla="*/ 147618 w 328594"/>
              <a:gd name="connsiteY3" fmla="*/ 0 h 2569369"/>
              <a:gd name="connsiteX4" fmla="*/ 230960 w 328594"/>
              <a:gd name="connsiteY4" fmla="*/ 4738 h 2569369"/>
              <a:gd name="connsiteX5" fmla="*/ 299998 w 328594"/>
              <a:gd name="connsiteY5" fmla="*/ 33334 h 2569369"/>
              <a:gd name="connsiteX6" fmla="*/ 328594 w 328594"/>
              <a:gd name="connsiteY6" fmla="*/ 102372 h 2569369"/>
              <a:gd name="connsiteX7" fmla="*/ 328594 w 328594"/>
              <a:gd name="connsiteY7" fmla="*/ 2470942 h 2569369"/>
              <a:gd name="connsiteX8" fmla="*/ 299998 w 328594"/>
              <a:gd name="connsiteY8" fmla="*/ 2539980 h 2569369"/>
              <a:gd name="connsiteX9" fmla="*/ 230960 w 328594"/>
              <a:gd name="connsiteY9" fmla="*/ 2568576 h 2569369"/>
              <a:gd name="connsiteX10" fmla="*/ 147618 w 328594"/>
              <a:gd name="connsiteY10" fmla="*/ 2569369 h 2569369"/>
              <a:gd name="connsiteX0" fmla="*/ 78580 w 259556"/>
              <a:gd name="connsiteY0" fmla="*/ 2569369 h 2569369"/>
              <a:gd name="connsiteX1" fmla="*/ 0 w 259556"/>
              <a:gd name="connsiteY1" fmla="*/ 4738 h 2569369"/>
              <a:gd name="connsiteX2" fmla="*/ 78580 w 259556"/>
              <a:gd name="connsiteY2" fmla="*/ 0 h 2569369"/>
              <a:gd name="connsiteX3" fmla="*/ 161922 w 259556"/>
              <a:gd name="connsiteY3" fmla="*/ 4738 h 2569369"/>
              <a:gd name="connsiteX4" fmla="*/ 230960 w 259556"/>
              <a:gd name="connsiteY4" fmla="*/ 33334 h 2569369"/>
              <a:gd name="connsiteX5" fmla="*/ 259556 w 259556"/>
              <a:gd name="connsiteY5" fmla="*/ 102372 h 2569369"/>
              <a:gd name="connsiteX6" fmla="*/ 259556 w 259556"/>
              <a:gd name="connsiteY6" fmla="*/ 2470942 h 2569369"/>
              <a:gd name="connsiteX7" fmla="*/ 230960 w 259556"/>
              <a:gd name="connsiteY7" fmla="*/ 2539980 h 2569369"/>
              <a:gd name="connsiteX8" fmla="*/ 161922 w 259556"/>
              <a:gd name="connsiteY8" fmla="*/ 2568576 h 2569369"/>
              <a:gd name="connsiteX9" fmla="*/ 78580 w 259556"/>
              <a:gd name="connsiteY9" fmla="*/ 2569369 h 2569369"/>
              <a:gd name="connsiteX0" fmla="*/ 0 w 180976"/>
              <a:gd name="connsiteY0" fmla="*/ 2569369 h 2569369"/>
              <a:gd name="connsiteX1" fmla="*/ 0 w 180976"/>
              <a:gd name="connsiteY1" fmla="*/ 0 h 2569369"/>
              <a:gd name="connsiteX2" fmla="*/ 83342 w 180976"/>
              <a:gd name="connsiteY2" fmla="*/ 4738 h 2569369"/>
              <a:gd name="connsiteX3" fmla="*/ 152380 w 180976"/>
              <a:gd name="connsiteY3" fmla="*/ 33334 h 2569369"/>
              <a:gd name="connsiteX4" fmla="*/ 180976 w 180976"/>
              <a:gd name="connsiteY4" fmla="*/ 102372 h 2569369"/>
              <a:gd name="connsiteX5" fmla="*/ 180976 w 180976"/>
              <a:gd name="connsiteY5" fmla="*/ 2470942 h 2569369"/>
              <a:gd name="connsiteX6" fmla="*/ 152380 w 180976"/>
              <a:gd name="connsiteY6" fmla="*/ 2539980 h 2569369"/>
              <a:gd name="connsiteX7" fmla="*/ 83342 w 180976"/>
              <a:gd name="connsiteY7" fmla="*/ 2568576 h 2569369"/>
              <a:gd name="connsiteX8" fmla="*/ 0 w 180976"/>
              <a:gd name="connsiteY8" fmla="*/ 2569369 h 2569369"/>
              <a:gd name="connsiteX0" fmla="*/ 0 w 180976"/>
              <a:gd name="connsiteY0" fmla="*/ 2569369 h 2569369"/>
              <a:gd name="connsiteX1" fmla="*/ 0 w 180976"/>
              <a:gd name="connsiteY1" fmla="*/ 0 h 2569369"/>
              <a:gd name="connsiteX2" fmla="*/ 83342 w 180976"/>
              <a:gd name="connsiteY2" fmla="*/ 4738 h 2569369"/>
              <a:gd name="connsiteX3" fmla="*/ 152380 w 180976"/>
              <a:gd name="connsiteY3" fmla="*/ 33334 h 2569369"/>
              <a:gd name="connsiteX4" fmla="*/ 180976 w 180976"/>
              <a:gd name="connsiteY4" fmla="*/ 102372 h 2569369"/>
              <a:gd name="connsiteX5" fmla="*/ 178594 w 180976"/>
              <a:gd name="connsiteY5" fmla="*/ 157163 h 2569369"/>
              <a:gd name="connsiteX6" fmla="*/ 180976 w 180976"/>
              <a:gd name="connsiteY6" fmla="*/ 2470942 h 2569369"/>
              <a:gd name="connsiteX7" fmla="*/ 152380 w 180976"/>
              <a:gd name="connsiteY7" fmla="*/ 2539980 h 2569369"/>
              <a:gd name="connsiteX8" fmla="*/ 83342 w 180976"/>
              <a:gd name="connsiteY8" fmla="*/ 2568576 h 2569369"/>
              <a:gd name="connsiteX9" fmla="*/ 0 w 180976"/>
              <a:gd name="connsiteY9" fmla="*/ 2569369 h 2569369"/>
              <a:gd name="connsiteX0" fmla="*/ 0 w 180976"/>
              <a:gd name="connsiteY0" fmla="*/ 2569369 h 2569369"/>
              <a:gd name="connsiteX1" fmla="*/ 0 w 180976"/>
              <a:gd name="connsiteY1" fmla="*/ 157163 h 2569369"/>
              <a:gd name="connsiteX2" fmla="*/ 0 w 180976"/>
              <a:gd name="connsiteY2" fmla="*/ 0 h 2569369"/>
              <a:gd name="connsiteX3" fmla="*/ 83342 w 180976"/>
              <a:gd name="connsiteY3" fmla="*/ 4738 h 2569369"/>
              <a:gd name="connsiteX4" fmla="*/ 152380 w 180976"/>
              <a:gd name="connsiteY4" fmla="*/ 33334 h 2569369"/>
              <a:gd name="connsiteX5" fmla="*/ 180976 w 180976"/>
              <a:gd name="connsiteY5" fmla="*/ 102372 h 2569369"/>
              <a:gd name="connsiteX6" fmla="*/ 178594 w 180976"/>
              <a:gd name="connsiteY6" fmla="*/ 157163 h 2569369"/>
              <a:gd name="connsiteX7" fmla="*/ 180976 w 180976"/>
              <a:gd name="connsiteY7" fmla="*/ 2470942 h 2569369"/>
              <a:gd name="connsiteX8" fmla="*/ 152380 w 180976"/>
              <a:gd name="connsiteY8" fmla="*/ 2539980 h 2569369"/>
              <a:gd name="connsiteX9" fmla="*/ 83342 w 180976"/>
              <a:gd name="connsiteY9" fmla="*/ 2568576 h 2569369"/>
              <a:gd name="connsiteX10" fmla="*/ 0 w 180976"/>
              <a:gd name="connsiteY10" fmla="*/ 2569369 h 2569369"/>
              <a:gd name="connsiteX0" fmla="*/ 0 w 180976"/>
              <a:gd name="connsiteY0" fmla="*/ 2564631 h 2564631"/>
              <a:gd name="connsiteX1" fmla="*/ 0 w 180976"/>
              <a:gd name="connsiteY1" fmla="*/ 152425 h 2564631"/>
              <a:gd name="connsiteX2" fmla="*/ 83342 w 180976"/>
              <a:gd name="connsiteY2" fmla="*/ 0 h 2564631"/>
              <a:gd name="connsiteX3" fmla="*/ 152380 w 180976"/>
              <a:gd name="connsiteY3" fmla="*/ 28596 h 2564631"/>
              <a:gd name="connsiteX4" fmla="*/ 180976 w 180976"/>
              <a:gd name="connsiteY4" fmla="*/ 97634 h 2564631"/>
              <a:gd name="connsiteX5" fmla="*/ 178594 w 180976"/>
              <a:gd name="connsiteY5" fmla="*/ 152425 h 2564631"/>
              <a:gd name="connsiteX6" fmla="*/ 180976 w 180976"/>
              <a:gd name="connsiteY6" fmla="*/ 2466204 h 2564631"/>
              <a:gd name="connsiteX7" fmla="*/ 152380 w 180976"/>
              <a:gd name="connsiteY7" fmla="*/ 2535242 h 2564631"/>
              <a:gd name="connsiteX8" fmla="*/ 83342 w 180976"/>
              <a:gd name="connsiteY8" fmla="*/ 2563838 h 2564631"/>
              <a:gd name="connsiteX9" fmla="*/ 0 w 180976"/>
              <a:gd name="connsiteY9" fmla="*/ 2564631 h 2564631"/>
              <a:gd name="connsiteX0" fmla="*/ 0 w 180976"/>
              <a:gd name="connsiteY0" fmla="*/ 2536035 h 2536035"/>
              <a:gd name="connsiteX1" fmla="*/ 0 w 180976"/>
              <a:gd name="connsiteY1" fmla="*/ 123829 h 2536035"/>
              <a:gd name="connsiteX2" fmla="*/ 152380 w 180976"/>
              <a:gd name="connsiteY2" fmla="*/ 0 h 2536035"/>
              <a:gd name="connsiteX3" fmla="*/ 180976 w 180976"/>
              <a:gd name="connsiteY3" fmla="*/ 69038 h 2536035"/>
              <a:gd name="connsiteX4" fmla="*/ 178594 w 180976"/>
              <a:gd name="connsiteY4" fmla="*/ 123829 h 2536035"/>
              <a:gd name="connsiteX5" fmla="*/ 180976 w 180976"/>
              <a:gd name="connsiteY5" fmla="*/ 2437608 h 2536035"/>
              <a:gd name="connsiteX6" fmla="*/ 152380 w 180976"/>
              <a:gd name="connsiteY6" fmla="*/ 2506646 h 2536035"/>
              <a:gd name="connsiteX7" fmla="*/ 83342 w 180976"/>
              <a:gd name="connsiteY7" fmla="*/ 2535242 h 2536035"/>
              <a:gd name="connsiteX8" fmla="*/ 0 w 180976"/>
              <a:gd name="connsiteY8" fmla="*/ 2536035 h 2536035"/>
              <a:gd name="connsiteX0" fmla="*/ 0 w 180976"/>
              <a:gd name="connsiteY0" fmla="*/ 2466997 h 2466997"/>
              <a:gd name="connsiteX1" fmla="*/ 0 w 180976"/>
              <a:gd name="connsiteY1" fmla="*/ 54791 h 2466997"/>
              <a:gd name="connsiteX2" fmla="*/ 180976 w 180976"/>
              <a:gd name="connsiteY2" fmla="*/ 0 h 2466997"/>
              <a:gd name="connsiteX3" fmla="*/ 178594 w 180976"/>
              <a:gd name="connsiteY3" fmla="*/ 54791 h 2466997"/>
              <a:gd name="connsiteX4" fmla="*/ 180976 w 180976"/>
              <a:gd name="connsiteY4" fmla="*/ 2368570 h 2466997"/>
              <a:gd name="connsiteX5" fmla="*/ 152380 w 180976"/>
              <a:gd name="connsiteY5" fmla="*/ 2437608 h 2466997"/>
              <a:gd name="connsiteX6" fmla="*/ 83342 w 180976"/>
              <a:gd name="connsiteY6" fmla="*/ 2466204 h 2466997"/>
              <a:gd name="connsiteX7" fmla="*/ 0 w 180976"/>
              <a:gd name="connsiteY7" fmla="*/ 2466997 h 2466997"/>
              <a:gd name="connsiteX0" fmla="*/ 0 w 180976"/>
              <a:gd name="connsiteY0" fmla="*/ 2412206 h 2412206"/>
              <a:gd name="connsiteX1" fmla="*/ 0 w 180976"/>
              <a:gd name="connsiteY1" fmla="*/ 0 h 2412206"/>
              <a:gd name="connsiteX2" fmla="*/ 178594 w 180976"/>
              <a:gd name="connsiteY2" fmla="*/ 0 h 2412206"/>
              <a:gd name="connsiteX3" fmla="*/ 180976 w 180976"/>
              <a:gd name="connsiteY3" fmla="*/ 2313779 h 2412206"/>
              <a:gd name="connsiteX4" fmla="*/ 152380 w 180976"/>
              <a:gd name="connsiteY4" fmla="*/ 2382817 h 2412206"/>
              <a:gd name="connsiteX5" fmla="*/ 83342 w 180976"/>
              <a:gd name="connsiteY5" fmla="*/ 2411413 h 2412206"/>
              <a:gd name="connsiteX6" fmla="*/ 0 w 180976"/>
              <a:gd name="connsiteY6" fmla="*/ 2412206 h 2412206"/>
              <a:gd name="connsiteX0" fmla="*/ 0 w 180976"/>
              <a:gd name="connsiteY0" fmla="*/ 2412206 h 2412206"/>
              <a:gd name="connsiteX1" fmla="*/ 0 w 180976"/>
              <a:gd name="connsiteY1" fmla="*/ 0 h 2412206"/>
              <a:gd name="connsiteX2" fmla="*/ 178594 w 180976"/>
              <a:gd name="connsiteY2" fmla="*/ 0 h 2412206"/>
              <a:gd name="connsiteX3" fmla="*/ 178594 w 180976"/>
              <a:gd name="connsiteY3" fmla="*/ 1287392 h 2412206"/>
              <a:gd name="connsiteX4" fmla="*/ 180976 w 180976"/>
              <a:gd name="connsiteY4" fmla="*/ 2313779 h 2412206"/>
              <a:gd name="connsiteX5" fmla="*/ 152380 w 180976"/>
              <a:gd name="connsiteY5" fmla="*/ 2382817 h 2412206"/>
              <a:gd name="connsiteX6" fmla="*/ 83342 w 180976"/>
              <a:gd name="connsiteY6" fmla="*/ 2411413 h 2412206"/>
              <a:gd name="connsiteX7" fmla="*/ 0 w 180976"/>
              <a:gd name="connsiteY7" fmla="*/ 2412206 h 2412206"/>
              <a:gd name="connsiteX0" fmla="*/ 2381 w 183357"/>
              <a:gd name="connsiteY0" fmla="*/ 2412206 h 2412206"/>
              <a:gd name="connsiteX1" fmla="*/ 0 w 183357"/>
              <a:gd name="connsiteY1" fmla="*/ 1287392 h 2412206"/>
              <a:gd name="connsiteX2" fmla="*/ 2381 w 183357"/>
              <a:gd name="connsiteY2" fmla="*/ 0 h 2412206"/>
              <a:gd name="connsiteX3" fmla="*/ 180975 w 183357"/>
              <a:gd name="connsiteY3" fmla="*/ 0 h 2412206"/>
              <a:gd name="connsiteX4" fmla="*/ 180975 w 183357"/>
              <a:gd name="connsiteY4" fmla="*/ 1287392 h 2412206"/>
              <a:gd name="connsiteX5" fmla="*/ 183357 w 183357"/>
              <a:gd name="connsiteY5" fmla="*/ 2313779 h 2412206"/>
              <a:gd name="connsiteX6" fmla="*/ 154761 w 183357"/>
              <a:gd name="connsiteY6" fmla="*/ 2382817 h 2412206"/>
              <a:gd name="connsiteX7" fmla="*/ 85723 w 183357"/>
              <a:gd name="connsiteY7" fmla="*/ 2411413 h 2412206"/>
              <a:gd name="connsiteX8" fmla="*/ 2381 w 183357"/>
              <a:gd name="connsiteY8" fmla="*/ 2412206 h 2412206"/>
              <a:gd name="connsiteX0" fmla="*/ 2381 w 183357"/>
              <a:gd name="connsiteY0" fmla="*/ 2412206 h 2412206"/>
              <a:gd name="connsiteX1" fmla="*/ 0 w 183357"/>
              <a:gd name="connsiteY1" fmla="*/ 1287392 h 2412206"/>
              <a:gd name="connsiteX2" fmla="*/ 2381 w 183357"/>
              <a:gd name="connsiteY2" fmla="*/ 0 h 2412206"/>
              <a:gd name="connsiteX3" fmla="*/ 180975 w 183357"/>
              <a:gd name="connsiteY3" fmla="*/ 1287392 h 2412206"/>
              <a:gd name="connsiteX4" fmla="*/ 183357 w 183357"/>
              <a:gd name="connsiteY4" fmla="*/ 2313779 h 2412206"/>
              <a:gd name="connsiteX5" fmla="*/ 154761 w 183357"/>
              <a:gd name="connsiteY5" fmla="*/ 2382817 h 2412206"/>
              <a:gd name="connsiteX6" fmla="*/ 85723 w 183357"/>
              <a:gd name="connsiteY6" fmla="*/ 2411413 h 2412206"/>
              <a:gd name="connsiteX7" fmla="*/ 2381 w 183357"/>
              <a:gd name="connsiteY7" fmla="*/ 2412206 h 2412206"/>
              <a:gd name="connsiteX0" fmla="*/ 2381 w 183357"/>
              <a:gd name="connsiteY0" fmla="*/ 1312283 h 1312283"/>
              <a:gd name="connsiteX1" fmla="*/ 0 w 183357"/>
              <a:gd name="connsiteY1" fmla="*/ 187469 h 1312283"/>
              <a:gd name="connsiteX2" fmla="*/ 180975 w 183357"/>
              <a:gd name="connsiteY2" fmla="*/ 187469 h 1312283"/>
              <a:gd name="connsiteX3" fmla="*/ 183357 w 183357"/>
              <a:gd name="connsiteY3" fmla="*/ 1213856 h 1312283"/>
              <a:gd name="connsiteX4" fmla="*/ 154761 w 183357"/>
              <a:gd name="connsiteY4" fmla="*/ 1282894 h 1312283"/>
              <a:gd name="connsiteX5" fmla="*/ 85723 w 183357"/>
              <a:gd name="connsiteY5" fmla="*/ 1311490 h 1312283"/>
              <a:gd name="connsiteX6" fmla="*/ 2381 w 183357"/>
              <a:gd name="connsiteY6" fmla="*/ 1312283 h 1312283"/>
              <a:gd name="connsiteX0" fmla="*/ 2381 w 183357"/>
              <a:gd name="connsiteY0" fmla="*/ 1312283 h 1312283"/>
              <a:gd name="connsiteX1" fmla="*/ 0 w 183357"/>
              <a:gd name="connsiteY1" fmla="*/ 187469 h 1312283"/>
              <a:gd name="connsiteX2" fmla="*/ 180975 w 183357"/>
              <a:gd name="connsiteY2" fmla="*/ 187469 h 1312283"/>
              <a:gd name="connsiteX3" fmla="*/ 183357 w 183357"/>
              <a:gd name="connsiteY3" fmla="*/ 1213856 h 1312283"/>
              <a:gd name="connsiteX4" fmla="*/ 154761 w 183357"/>
              <a:gd name="connsiteY4" fmla="*/ 1282894 h 1312283"/>
              <a:gd name="connsiteX5" fmla="*/ 85723 w 183357"/>
              <a:gd name="connsiteY5" fmla="*/ 1311490 h 1312283"/>
              <a:gd name="connsiteX6" fmla="*/ 2381 w 183357"/>
              <a:gd name="connsiteY6" fmla="*/ 1312283 h 1312283"/>
              <a:gd name="connsiteX0" fmla="*/ 2381 w 183357"/>
              <a:gd name="connsiteY0" fmla="*/ 1124814 h 1124814"/>
              <a:gd name="connsiteX1" fmla="*/ 0 w 183357"/>
              <a:gd name="connsiteY1" fmla="*/ 0 h 1124814"/>
              <a:gd name="connsiteX2" fmla="*/ 180975 w 183357"/>
              <a:gd name="connsiteY2" fmla="*/ 0 h 1124814"/>
              <a:gd name="connsiteX3" fmla="*/ 183357 w 183357"/>
              <a:gd name="connsiteY3" fmla="*/ 1026387 h 1124814"/>
              <a:gd name="connsiteX4" fmla="*/ 154761 w 183357"/>
              <a:gd name="connsiteY4" fmla="*/ 1095425 h 1124814"/>
              <a:gd name="connsiteX5" fmla="*/ 85723 w 183357"/>
              <a:gd name="connsiteY5" fmla="*/ 1124021 h 1124814"/>
              <a:gd name="connsiteX6" fmla="*/ 2381 w 183357"/>
              <a:gd name="connsiteY6" fmla="*/ 1124814 h 1124814"/>
              <a:gd name="connsiteX0" fmla="*/ 13529 w 194505"/>
              <a:gd name="connsiteY0" fmla="*/ 1124814 h 1124814"/>
              <a:gd name="connsiteX1" fmla="*/ 11148 w 194505"/>
              <a:gd name="connsiteY1" fmla="*/ 0 h 1124814"/>
              <a:gd name="connsiteX2" fmla="*/ 192123 w 194505"/>
              <a:gd name="connsiteY2" fmla="*/ 0 h 1124814"/>
              <a:gd name="connsiteX3" fmla="*/ 194505 w 194505"/>
              <a:gd name="connsiteY3" fmla="*/ 1026387 h 1124814"/>
              <a:gd name="connsiteX4" fmla="*/ 165909 w 194505"/>
              <a:gd name="connsiteY4" fmla="*/ 1095425 h 1124814"/>
              <a:gd name="connsiteX5" fmla="*/ 96871 w 194505"/>
              <a:gd name="connsiteY5" fmla="*/ 1124021 h 1124814"/>
              <a:gd name="connsiteX6" fmla="*/ 13529 w 194505"/>
              <a:gd name="connsiteY6" fmla="*/ 1124814 h 1124814"/>
              <a:gd name="connsiteX7" fmla="*/ 15695 w 194505"/>
              <a:gd name="connsiteY7" fmla="*/ 1123003 h 1124814"/>
              <a:gd name="connsiteX0" fmla="*/ 64446 w 245422"/>
              <a:gd name="connsiteY0" fmla="*/ 1124814 h 1124814"/>
              <a:gd name="connsiteX1" fmla="*/ 62065 w 245422"/>
              <a:gd name="connsiteY1" fmla="*/ 0 h 1124814"/>
              <a:gd name="connsiteX2" fmla="*/ 243040 w 245422"/>
              <a:gd name="connsiteY2" fmla="*/ 0 h 1124814"/>
              <a:gd name="connsiteX3" fmla="*/ 245422 w 245422"/>
              <a:gd name="connsiteY3" fmla="*/ 1026387 h 1124814"/>
              <a:gd name="connsiteX4" fmla="*/ 216826 w 245422"/>
              <a:gd name="connsiteY4" fmla="*/ 1095425 h 1124814"/>
              <a:gd name="connsiteX5" fmla="*/ 147788 w 245422"/>
              <a:gd name="connsiteY5" fmla="*/ 1124021 h 1124814"/>
              <a:gd name="connsiteX6" fmla="*/ 64446 w 245422"/>
              <a:gd name="connsiteY6" fmla="*/ 1124814 h 1124814"/>
              <a:gd name="connsiteX7" fmla="*/ 66612 w 245422"/>
              <a:gd name="connsiteY7" fmla="*/ 1123003 h 1124814"/>
              <a:gd name="connsiteX8" fmla="*/ 64446 w 245422"/>
              <a:gd name="connsiteY8" fmla="*/ 1124814 h 1124814"/>
              <a:gd name="connsiteX0" fmla="*/ 13529 w 194505"/>
              <a:gd name="connsiteY0" fmla="*/ 1124814 h 1124814"/>
              <a:gd name="connsiteX1" fmla="*/ 11148 w 194505"/>
              <a:gd name="connsiteY1" fmla="*/ 0 h 1124814"/>
              <a:gd name="connsiteX2" fmla="*/ 192123 w 194505"/>
              <a:gd name="connsiteY2" fmla="*/ 0 h 1124814"/>
              <a:gd name="connsiteX3" fmla="*/ 194505 w 194505"/>
              <a:gd name="connsiteY3" fmla="*/ 1026387 h 1124814"/>
              <a:gd name="connsiteX4" fmla="*/ 165909 w 194505"/>
              <a:gd name="connsiteY4" fmla="*/ 1095425 h 1124814"/>
              <a:gd name="connsiteX5" fmla="*/ 96871 w 194505"/>
              <a:gd name="connsiteY5" fmla="*/ 1124021 h 1124814"/>
              <a:gd name="connsiteX6" fmla="*/ 13529 w 194505"/>
              <a:gd name="connsiteY6" fmla="*/ 1124814 h 1124814"/>
              <a:gd name="connsiteX7" fmla="*/ 15695 w 194505"/>
              <a:gd name="connsiteY7" fmla="*/ 1123003 h 1124814"/>
              <a:gd name="connsiteX8" fmla="*/ 13529 w 194505"/>
              <a:gd name="connsiteY8" fmla="*/ 1124814 h 1124814"/>
              <a:gd name="connsiteX0" fmla="*/ 13529 w 194505"/>
              <a:gd name="connsiteY0" fmla="*/ 1124814 h 1124814"/>
              <a:gd name="connsiteX1" fmla="*/ 11148 w 194505"/>
              <a:gd name="connsiteY1" fmla="*/ 0 h 1124814"/>
              <a:gd name="connsiteX2" fmla="*/ 192123 w 194505"/>
              <a:gd name="connsiteY2" fmla="*/ 0 h 1124814"/>
              <a:gd name="connsiteX3" fmla="*/ 194505 w 194505"/>
              <a:gd name="connsiteY3" fmla="*/ 1026387 h 1124814"/>
              <a:gd name="connsiteX4" fmla="*/ 165909 w 194505"/>
              <a:gd name="connsiteY4" fmla="*/ 1095425 h 1124814"/>
              <a:gd name="connsiteX5" fmla="*/ 96871 w 194505"/>
              <a:gd name="connsiteY5" fmla="*/ 1124021 h 1124814"/>
              <a:gd name="connsiteX6" fmla="*/ 13529 w 194505"/>
              <a:gd name="connsiteY6" fmla="*/ 1124814 h 1124814"/>
              <a:gd name="connsiteX7" fmla="*/ 15695 w 194505"/>
              <a:gd name="connsiteY7" fmla="*/ 1123003 h 1124814"/>
              <a:gd name="connsiteX8" fmla="*/ 13529 w 194505"/>
              <a:gd name="connsiteY8" fmla="*/ 1124814 h 1124814"/>
              <a:gd name="connsiteX0" fmla="*/ 13529 w 198032"/>
              <a:gd name="connsiteY0" fmla="*/ 1488523 h 1488523"/>
              <a:gd name="connsiteX1" fmla="*/ 11148 w 198032"/>
              <a:gd name="connsiteY1" fmla="*/ 363709 h 1488523"/>
              <a:gd name="connsiteX2" fmla="*/ 198032 w 198032"/>
              <a:gd name="connsiteY2" fmla="*/ 0 h 1488523"/>
              <a:gd name="connsiteX3" fmla="*/ 194505 w 198032"/>
              <a:gd name="connsiteY3" fmla="*/ 1390096 h 1488523"/>
              <a:gd name="connsiteX4" fmla="*/ 165909 w 198032"/>
              <a:gd name="connsiteY4" fmla="*/ 1459134 h 1488523"/>
              <a:gd name="connsiteX5" fmla="*/ 96871 w 198032"/>
              <a:gd name="connsiteY5" fmla="*/ 1487730 h 1488523"/>
              <a:gd name="connsiteX6" fmla="*/ 13529 w 198032"/>
              <a:gd name="connsiteY6" fmla="*/ 1488523 h 1488523"/>
              <a:gd name="connsiteX7" fmla="*/ 15695 w 198032"/>
              <a:gd name="connsiteY7" fmla="*/ 1486712 h 1488523"/>
              <a:gd name="connsiteX8" fmla="*/ 13529 w 198032"/>
              <a:gd name="connsiteY8" fmla="*/ 1488523 h 1488523"/>
              <a:gd name="connsiteX0" fmla="*/ 13529 w 198387"/>
              <a:gd name="connsiteY0" fmla="*/ 1488523 h 1488523"/>
              <a:gd name="connsiteX1" fmla="*/ 16190 w 198387"/>
              <a:gd name="connsiteY1" fmla="*/ 0 h 1488523"/>
              <a:gd name="connsiteX2" fmla="*/ 198032 w 198387"/>
              <a:gd name="connsiteY2" fmla="*/ 0 h 1488523"/>
              <a:gd name="connsiteX3" fmla="*/ 194505 w 198387"/>
              <a:gd name="connsiteY3" fmla="*/ 1390096 h 1488523"/>
              <a:gd name="connsiteX4" fmla="*/ 165909 w 198387"/>
              <a:gd name="connsiteY4" fmla="*/ 1459134 h 1488523"/>
              <a:gd name="connsiteX5" fmla="*/ 96871 w 198387"/>
              <a:gd name="connsiteY5" fmla="*/ 1487730 h 1488523"/>
              <a:gd name="connsiteX6" fmla="*/ 13529 w 198387"/>
              <a:gd name="connsiteY6" fmla="*/ 1488523 h 1488523"/>
              <a:gd name="connsiteX7" fmla="*/ 15695 w 198387"/>
              <a:gd name="connsiteY7" fmla="*/ 1486712 h 1488523"/>
              <a:gd name="connsiteX8" fmla="*/ 13529 w 198387"/>
              <a:gd name="connsiteY8" fmla="*/ 1488523 h 1488523"/>
              <a:gd name="connsiteX0" fmla="*/ 13529 w 198387"/>
              <a:gd name="connsiteY0" fmla="*/ 1488523 h 1488523"/>
              <a:gd name="connsiteX1" fmla="*/ 16190 w 198387"/>
              <a:gd name="connsiteY1" fmla="*/ 0 h 1488523"/>
              <a:gd name="connsiteX2" fmla="*/ 198032 w 198387"/>
              <a:gd name="connsiteY2" fmla="*/ 772929 h 1488523"/>
              <a:gd name="connsiteX3" fmla="*/ 194505 w 198387"/>
              <a:gd name="connsiteY3" fmla="*/ 1390096 h 1488523"/>
              <a:gd name="connsiteX4" fmla="*/ 165909 w 198387"/>
              <a:gd name="connsiteY4" fmla="*/ 1459134 h 1488523"/>
              <a:gd name="connsiteX5" fmla="*/ 96871 w 198387"/>
              <a:gd name="connsiteY5" fmla="*/ 1487730 h 1488523"/>
              <a:gd name="connsiteX6" fmla="*/ 13529 w 198387"/>
              <a:gd name="connsiteY6" fmla="*/ 1488523 h 1488523"/>
              <a:gd name="connsiteX7" fmla="*/ 15695 w 198387"/>
              <a:gd name="connsiteY7" fmla="*/ 1486712 h 1488523"/>
              <a:gd name="connsiteX8" fmla="*/ 13529 w 198387"/>
              <a:gd name="connsiteY8" fmla="*/ 1488523 h 1488523"/>
              <a:gd name="connsiteX0" fmla="*/ 13529 w 198387"/>
              <a:gd name="connsiteY0" fmla="*/ 715594 h 715594"/>
              <a:gd name="connsiteX1" fmla="*/ 16190 w 198387"/>
              <a:gd name="connsiteY1" fmla="*/ 0 h 715594"/>
              <a:gd name="connsiteX2" fmla="*/ 198032 w 198387"/>
              <a:gd name="connsiteY2" fmla="*/ 0 h 715594"/>
              <a:gd name="connsiteX3" fmla="*/ 194505 w 198387"/>
              <a:gd name="connsiteY3" fmla="*/ 617167 h 715594"/>
              <a:gd name="connsiteX4" fmla="*/ 165909 w 198387"/>
              <a:gd name="connsiteY4" fmla="*/ 686205 h 715594"/>
              <a:gd name="connsiteX5" fmla="*/ 96871 w 198387"/>
              <a:gd name="connsiteY5" fmla="*/ 714801 h 715594"/>
              <a:gd name="connsiteX6" fmla="*/ 13529 w 198387"/>
              <a:gd name="connsiteY6" fmla="*/ 715594 h 715594"/>
              <a:gd name="connsiteX7" fmla="*/ 15695 w 198387"/>
              <a:gd name="connsiteY7" fmla="*/ 713783 h 715594"/>
              <a:gd name="connsiteX8" fmla="*/ 13529 w 198387"/>
              <a:gd name="connsiteY8" fmla="*/ 715594 h 715594"/>
              <a:gd name="connsiteX0" fmla="*/ 15695 w 198387"/>
              <a:gd name="connsiteY0" fmla="*/ 713783 h 715594"/>
              <a:gd name="connsiteX1" fmla="*/ 16190 w 198387"/>
              <a:gd name="connsiteY1" fmla="*/ 0 h 715594"/>
              <a:gd name="connsiteX2" fmla="*/ 198032 w 198387"/>
              <a:gd name="connsiteY2" fmla="*/ 0 h 715594"/>
              <a:gd name="connsiteX3" fmla="*/ 194505 w 198387"/>
              <a:gd name="connsiteY3" fmla="*/ 617167 h 715594"/>
              <a:gd name="connsiteX4" fmla="*/ 165909 w 198387"/>
              <a:gd name="connsiteY4" fmla="*/ 686205 h 715594"/>
              <a:gd name="connsiteX5" fmla="*/ 96871 w 198387"/>
              <a:gd name="connsiteY5" fmla="*/ 714801 h 715594"/>
              <a:gd name="connsiteX6" fmla="*/ 13529 w 198387"/>
              <a:gd name="connsiteY6" fmla="*/ 715594 h 715594"/>
              <a:gd name="connsiteX7" fmla="*/ 15695 w 198387"/>
              <a:gd name="connsiteY7" fmla="*/ 713783 h 715594"/>
              <a:gd name="connsiteX0" fmla="*/ 28090 w 212948"/>
              <a:gd name="connsiteY0" fmla="*/ 715594 h 715594"/>
              <a:gd name="connsiteX1" fmla="*/ 30751 w 212948"/>
              <a:gd name="connsiteY1" fmla="*/ 0 h 715594"/>
              <a:gd name="connsiteX2" fmla="*/ 212593 w 212948"/>
              <a:gd name="connsiteY2" fmla="*/ 0 h 715594"/>
              <a:gd name="connsiteX3" fmla="*/ 209066 w 212948"/>
              <a:gd name="connsiteY3" fmla="*/ 617167 h 715594"/>
              <a:gd name="connsiteX4" fmla="*/ 180470 w 212948"/>
              <a:gd name="connsiteY4" fmla="*/ 686205 h 715594"/>
              <a:gd name="connsiteX5" fmla="*/ 111432 w 212948"/>
              <a:gd name="connsiteY5" fmla="*/ 714801 h 715594"/>
              <a:gd name="connsiteX6" fmla="*/ 28090 w 212948"/>
              <a:gd name="connsiteY6" fmla="*/ 715594 h 715594"/>
              <a:gd name="connsiteX0" fmla="*/ 31122 w 212948"/>
              <a:gd name="connsiteY0" fmla="*/ 717120 h 717120"/>
              <a:gd name="connsiteX1" fmla="*/ 30751 w 212948"/>
              <a:gd name="connsiteY1" fmla="*/ 0 h 717120"/>
              <a:gd name="connsiteX2" fmla="*/ 212593 w 212948"/>
              <a:gd name="connsiteY2" fmla="*/ 0 h 717120"/>
              <a:gd name="connsiteX3" fmla="*/ 209066 w 212948"/>
              <a:gd name="connsiteY3" fmla="*/ 617167 h 717120"/>
              <a:gd name="connsiteX4" fmla="*/ 180470 w 212948"/>
              <a:gd name="connsiteY4" fmla="*/ 686205 h 717120"/>
              <a:gd name="connsiteX5" fmla="*/ 111432 w 212948"/>
              <a:gd name="connsiteY5" fmla="*/ 714801 h 717120"/>
              <a:gd name="connsiteX6" fmla="*/ 31122 w 212948"/>
              <a:gd name="connsiteY6" fmla="*/ 717120 h 717120"/>
              <a:gd name="connsiteX0" fmla="*/ 31122 w 212948"/>
              <a:gd name="connsiteY0" fmla="*/ 717120 h 717120"/>
              <a:gd name="connsiteX1" fmla="*/ 30751 w 212948"/>
              <a:gd name="connsiteY1" fmla="*/ 0 h 717120"/>
              <a:gd name="connsiteX2" fmla="*/ 212593 w 212948"/>
              <a:gd name="connsiteY2" fmla="*/ 0 h 717120"/>
              <a:gd name="connsiteX3" fmla="*/ 209066 w 212948"/>
              <a:gd name="connsiteY3" fmla="*/ 617167 h 717120"/>
              <a:gd name="connsiteX4" fmla="*/ 180470 w 212948"/>
              <a:gd name="connsiteY4" fmla="*/ 686205 h 717120"/>
              <a:gd name="connsiteX5" fmla="*/ 111432 w 212948"/>
              <a:gd name="connsiteY5" fmla="*/ 714801 h 717120"/>
              <a:gd name="connsiteX6" fmla="*/ 31122 w 212948"/>
              <a:gd name="connsiteY6" fmla="*/ 717120 h 717120"/>
              <a:gd name="connsiteX0" fmla="*/ 80681 w 182197"/>
              <a:gd name="connsiteY0" fmla="*/ 714801 h 714801"/>
              <a:gd name="connsiteX1" fmla="*/ 0 w 182197"/>
              <a:gd name="connsiteY1" fmla="*/ 0 h 714801"/>
              <a:gd name="connsiteX2" fmla="*/ 181842 w 182197"/>
              <a:gd name="connsiteY2" fmla="*/ 0 h 714801"/>
              <a:gd name="connsiteX3" fmla="*/ 178315 w 182197"/>
              <a:gd name="connsiteY3" fmla="*/ 617167 h 714801"/>
              <a:gd name="connsiteX4" fmla="*/ 149719 w 182197"/>
              <a:gd name="connsiteY4" fmla="*/ 686205 h 714801"/>
              <a:gd name="connsiteX5" fmla="*/ 80681 w 182197"/>
              <a:gd name="connsiteY5" fmla="*/ 714801 h 714801"/>
              <a:gd name="connsiteX0" fmla="*/ 80681 w 182197"/>
              <a:gd name="connsiteY0" fmla="*/ 714801 h 714801"/>
              <a:gd name="connsiteX1" fmla="*/ 0 w 182197"/>
              <a:gd name="connsiteY1" fmla="*/ 0 h 714801"/>
              <a:gd name="connsiteX2" fmla="*/ 181842 w 182197"/>
              <a:gd name="connsiteY2" fmla="*/ 0 h 714801"/>
              <a:gd name="connsiteX3" fmla="*/ 178315 w 182197"/>
              <a:gd name="connsiteY3" fmla="*/ 617167 h 714801"/>
              <a:gd name="connsiteX4" fmla="*/ 149719 w 182197"/>
              <a:gd name="connsiteY4" fmla="*/ 686205 h 714801"/>
              <a:gd name="connsiteX5" fmla="*/ 80681 w 182197"/>
              <a:gd name="connsiteY5" fmla="*/ 714801 h 714801"/>
              <a:gd name="connsiteX0" fmla="*/ 80681 w 182197"/>
              <a:gd name="connsiteY0" fmla="*/ 714801 h 714801"/>
              <a:gd name="connsiteX1" fmla="*/ 0 w 182197"/>
              <a:gd name="connsiteY1" fmla="*/ 0 h 714801"/>
              <a:gd name="connsiteX2" fmla="*/ 181842 w 182197"/>
              <a:gd name="connsiteY2" fmla="*/ 0 h 714801"/>
              <a:gd name="connsiteX3" fmla="*/ 178315 w 182197"/>
              <a:gd name="connsiteY3" fmla="*/ 617167 h 714801"/>
              <a:gd name="connsiteX4" fmla="*/ 149719 w 182197"/>
              <a:gd name="connsiteY4" fmla="*/ 686205 h 714801"/>
              <a:gd name="connsiteX5" fmla="*/ 80681 w 182197"/>
              <a:gd name="connsiteY5" fmla="*/ 714801 h 714801"/>
              <a:gd name="connsiteX0" fmla="*/ 80681 w 182197"/>
              <a:gd name="connsiteY0" fmla="*/ 714801 h 714801"/>
              <a:gd name="connsiteX1" fmla="*/ 0 w 182197"/>
              <a:gd name="connsiteY1" fmla="*/ 0 h 714801"/>
              <a:gd name="connsiteX2" fmla="*/ 181842 w 182197"/>
              <a:gd name="connsiteY2" fmla="*/ 0 h 714801"/>
              <a:gd name="connsiteX3" fmla="*/ 178315 w 182197"/>
              <a:gd name="connsiteY3" fmla="*/ 617167 h 714801"/>
              <a:gd name="connsiteX4" fmla="*/ 149719 w 182197"/>
              <a:gd name="connsiteY4" fmla="*/ 686205 h 714801"/>
              <a:gd name="connsiteX5" fmla="*/ 80681 w 182197"/>
              <a:gd name="connsiteY5" fmla="*/ 714801 h 714801"/>
              <a:gd name="connsiteX0" fmla="*/ 103052 w 204568"/>
              <a:gd name="connsiteY0" fmla="*/ 714801 h 745818"/>
              <a:gd name="connsiteX1" fmla="*/ 113282 w 204568"/>
              <a:gd name="connsiteY1" fmla="*/ 500105 h 745818"/>
              <a:gd name="connsiteX2" fmla="*/ 22371 w 204568"/>
              <a:gd name="connsiteY2" fmla="*/ 0 h 745818"/>
              <a:gd name="connsiteX3" fmla="*/ 204213 w 204568"/>
              <a:gd name="connsiteY3" fmla="*/ 0 h 745818"/>
              <a:gd name="connsiteX4" fmla="*/ 200686 w 204568"/>
              <a:gd name="connsiteY4" fmla="*/ 617167 h 745818"/>
              <a:gd name="connsiteX5" fmla="*/ 172090 w 204568"/>
              <a:gd name="connsiteY5" fmla="*/ 686205 h 745818"/>
              <a:gd name="connsiteX6" fmla="*/ 103052 w 204568"/>
              <a:gd name="connsiteY6" fmla="*/ 714801 h 745818"/>
              <a:gd name="connsiteX0" fmla="*/ 103052 w 204568"/>
              <a:gd name="connsiteY0" fmla="*/ 714801 h 801100"/>
              <a:gd name="connsiteX1" fmla="*/ 22372 w 204568"/>
              <a:gd name="connsiteY1" fmla="*/ 681967 h 801100"/>
              <a:gd name="connsiteX2" fmla="*/ 22371 w 204568"/>
              <a:gd name="connsiteY2" fmla="*/ 0 h 801100"/>
              <a:gd name="connsiteX3" fmla="*/ 204213 w 204568"/>
              <a:gd name="connsiteY3" fmla="*/ 0 h 801100"/>
              <a:gd name="connsiteX4" fmla="*/ 200686 w 204568"/>
              <a:gd name="connsiteY4" fmla="*/ 617167 h 801100"/>
              <a:gd name="connsiteX5" fmla="*/ 172090 w 204568"/>
              <a:gd name="connsiteY5" fmla="*/ 686205 h 801100"/>
              <a:gd name="connsiteX6" fmla="*/ 103052 w 204568"/>
              <a:gd name="connsiteY6" fmla="*/ 714801 h 801100"/>
              <a:gd name="connsiteX0" fmla="*/ 103052 w 204568"/>
              <a:gd name="connsiteY0" fmla="*/ 714801 h 715507"/>
              <a:gd name="connsiteX1" fmla="*/ 22372 w 204568"/>
              <a:gd name="connsiteY1" fmla="*/ 681967 h 715507"/>
              <a:gd name="connsiteX2" fmla="*/ 22371 w 204568"/>
              <a:gd name="connsiteY2" fmla="*/ 0 h 715507"/>
              <a:gd name="connsiteX3" fmla="*/ 204213 w 204568"/>
              <a:gd name="connsiteY3" fmla="*/ 0 h 715507"/>
              <a:gd name="connsiteX4" fmla="*/ 200686 w 204568"/>
              <a:gd name="connsiteY4" fmla="*/ 617167 h 715507"/>
              <a:gd name="connsiteX5" fmla="*/ 172090 w 204568"/>
              <a:gd name="connsiteY5" fmla="*/ 686205 h 715507"/>
              <a:gd name="connsiteX6" fmla="*/ 103052 w 204568"/>
              <a:gd name="connsiteY6" fmla="*/ 714801 h 715507"/>
              <a:gd name="connsiteX0" fmla="*/ 103052 w 204568"/>
              <a:gd name="connsiteY0" fmla="*/ 714801 h 715507"/>
              <a:gd name="connsiteX1" fmla="*/ 22372 w 204568"/>
              <a:gd name="connsiteY1" fmla="*/ 681967 h 715507"/>
              <a:gd name="connsiteX2" fmla="*/ 22371 w 204568"/>
              <a:gd name="connsiteY2" fmla="*/ 0 h 715507"/>
              <a:gd name="connsiteX3" fmla="*/ 204213 w 204568"/>
              <a:gd name="connsiteY3" fmla="*/ 0 h 715507"/>
              <a:gd name="connsiteX4" fmla="*/ 200686 w 204568"/>
              <a:gd name="connsiteY4" fmla="*/ 617167 h 715507"/>
              <a:gd name="connsiteX5" fmla="*/ 172090 w 204568"/>
              <a:gd name="connsiteY5" fmla="*/ 686205 h 715507"/>
              <a:gd name="connsiteX6" fmla="*/ 103052 w 204568"/>
              <a:gd name="connsiteY6" fmla="*/ 714801 h 715507"/>
              <a:gd name="connsiteX0" fmla="*/ 103052 w 204568"/>
              <a:gd name="connsiteY0" fmla="*/ 714801 h 715507"/>
              <a:gd name="connsiteX1" fmla="*/ 22372 w 204568"/>
              <a:gd name="connsiteY1" fmla="*/ 681967 h 715507"/>
              <a:gd name="connsiteX2" fmla="*/ 22371 w 204568"/>
              <a:gd name="connsiteY2" fmla="*/ 0 h 715507"/>
              <a:gd name="connsiteX3" fmla="*/ 204213 w 204568"/>
              <a:gd name="connsiteY3" fmla="*/ 0 h 715507"/>
              <a:gd name="connsiteX4" fmla="*/ 200686 w 204568"/>
              <a:gd name="connsiteY4" fmla="*/ 617167 h 715507"/>
              <a:gd name="connsiteX5" fmla="*/ 172090 w 204568"/>
              <a:gd name="connsiteY5" fmla="*/ 686205 h 715507"/>
              <a:gd name="connsiteX6" fmla="*/ 103052 w 204568"/>
              <a:gd name="connsiteY6" fmla="*/ 714801 h 715507"/>
              <a:gd name="connsiteX0" fmla="*/ 81814 w 183330"/>
              <a:gd name="connsiteY0" fmla="*/ 714801 h 715507"/>
              <a:gd name="connsiteX1" fmla="*/ 1134 w 183330"/>
              <a:gd name="connsiteY1" fmla="*/ 681967 h 715507"/>
              <a:gd name="connsiteX2" fmla="*/ 1133 w 183330"/>
              <a:gd name="connsiteY2" fmla="*/ 0 h 715507"/>
              <a:gd name="connsiteX3" fmla="*/ 182975 w 183330"/>
              <a:gd name="connsiteY3" fmla="*/ 0 h 715507"/>
              <a:gd name="connsiteX4" fmla="*/ 179448 w 183330"/>
              <a:gd name="connsiteY4" fmla="*/ 617167 h 715507"/>
              <a:gd name="connsiteX5" fmla="*/ 150852 w 183330"/>
              <a:gd name="connsiteY5" fmla="*/ 686205 h 715507"/>
              <a:gd name="connsiteX6" fmla="*/ 81814 w 183330"/>
              <a:gd name="connsiteY6" fmla="*/ 714801 h 715507"/>
              <a:gd name="connsiteX0" fmla="*/ 80681 w 182197"/>
              <a:gd name="connsiteY0" fmla="*/ 714801 h 715507"/>
              <a:gd name="connsiteX1" fmla="*/ 1 w 182197"/>
              <a:gd name="connsiteY1" fmla="*/ 681967 h 715507"/>
              <a:gd name="connsiteX2" fmla="*/ 0 w 182197"/>
              <a:gd name="connsiteY2" fmla="*/ 0 h 715507"/>
              <a:gd name="connsiteX3" fmla="*/ 181842 w 182197"/>
              <a:gd name="connsiteY3" fmla="*/ 0 h 715507"/>
              <a:gd name="connsiteX4" fmla="*/ 178315 w 182197"/>
              <a:gd name="connsiteY4" fmla="*/ 617167 h 715507"/>
              <a:gd name="connsiteX5" fmla="*/ 149719 w 182197"/>
              <a:gd name="connsiteY5" fmla="*/ 686205 h 715507"/>
              <a:gd name="connsiteX6" fmla="*/ 80681 w 182197"/>
              <a:gd name="connsiteY6" fmla="*/ 714801 h 715507"/>
              <a:gd name="connsiteX0" fmla="*/ 80681 w 182197"/>
              <a:gd name="connsiteY0" fmla="*/ 714801 h 715507"/>
              <a:gd name="connsiteX1" fmla="*/ 1 w 182197"/>
              <a:gd name="connsiteY1" fmla="*/ 681967 h 715507"/>
              <a:gd name="connsiteX2" fmla="*/ 0 w 182197"/>
              <a:gd name="connsiteY2" fmla="*/ 0 h 715507"/>
              <a:gd name="connsiteX3" fmla="*/ 181842 w 182197"/>
              <a:gd name="connsiteY3" fmla="*/ 0 h 715507"/>
              <a:gd name="connsiteX4" fmla="*/ 178315 w 182197"/>
              <a:gd name="connsiteY4" fmla="*/ 617167 h 715507"/>
              <a:gd name="connsiteX5" fmla="*/ 149719 w 182197"/>
              <a:gd name="connsiteY5" fmla="*/ 686205 h 715507"/>
              <a:gd name="connsiteX6" fmla="*/ 80681 w 182197"/>
              <a:gd name="connsiteY6" fmla="*/ 714801 h 715507"/>
              <a:gd name="connsiteX0" fmla="*/ 82195 w 183711"/>
              <a:gd name="connsiteY0" fmla="*/ 714801 h 720159"/>
              <a:gd name="connsiteX1" fmla="*/ 0 w 183711"/>
              <a:gd name="connsiteY1" fmla="*/ 718350 h 720159"/>
              <a:gd name="connsiteX2" fmla="*/ 1514 w 183711"/>
              <a:gd name="connsiteY2" fmla="*/ 0 h 720159"/>
              <a:gd name="connsiteX3" fmla="*/ 183356 w 183711"/>
              <a:gd name="connsiteY3" fmla="*/ 0 h 720159"/>
              <a:gd name="connsiteX4" fmla="*/ 179829 w 183711"/>
              <a:gd name="connsiteY4" fmla="*/ 617167 h 720159"/>
              <a:gd name="connsiteX5" fmla="*/ 151233 w 183711"/>
              <a:gd name="connsiteY5" fmla="*/ 686205 h 720159"/>
              <a:gd name="connsiteX6" fmla="*/ 82195 w 183711"/>
              <a:gd name="connsiteY6" fmla="*/ 714801 h 72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711" h="720159">
                <a:moveTo>
                  <a:pt x="82195" y="714801"/>
                </a:moveTo>
                <a:cubicBezTo>
                  <a:pt x="56990" y="720159"/>
                  <a:pt x="33803" y="715959"/>
                  <a:pt x="0" y="718350"/>
                </a:cubicBezTo>
                <a:cubicBezTo>
                  <a:pt x="193" y="600756"/>
                  <a:pt x="1896" y="87322"/>
                  <a:pt x="1514" y="0"/>
                </a:cubicBezTo>
                <a:cubicBezTo>
                  <a:pt x="183711" y="672"/>
                  <a:pt x="2809" y="411"/>
                  <a:pt x="183356" y="0"/>
                </a:cubicBezTo>
                <a:cubicBezTo>
                  <a:pt x="182180" y="463365"/>
                  <a:pt x="181005" y="153802"/>
                  <a:pt x="179829" y="617167"/>
                </a:cubicBezTo>
                <a:cubicBezTo>
                  <a:pt x="179829" y="643061"/>
                  <a:pt x="169543" y="667895"/>
                  <a:pt x="151233" y="686205"/>
                </a:cubicBezTo>
                <a:cubicBezTo>
                  <a:pt x="132923" y="704515"/>
                  <a:pt x="107401" y="709444"/>
                  <a:pt x="82195" y="71480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itel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 dirty="0"/>
          </a:p>
        </p:txBody>
      </p:sp>
      <p:pic>
        <p:nvPicPr>
          <p:cNvPr id="12" name="Grafik 11" descr="CAS_Logo_300dpi_RGB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172400" y="404664"/>
            <a:ext cx="607852" cy="720080"/>
          </a:xfrm>
          <a:prstGeom prst="rect">
            <a:avLst/>
          </a:prstGeom>
        </p:spPr>
      </p:pic>
      <p:graphicFrame>
        <p:nvGraphicFramePr>
          <p:cNvPr id="6" name="Diagramm 5"/>
          <p:cNvGraphicFramePr/>
          <p:nvPr userDrawn="1"/>
        </p:nvGraphicFramePr>
        <p:xfrm>
          <a:off x="323528" y="6093296"/>
          <a:ext cx="8208912" cy="360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S Software AG 2-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16" name="Inhaltsplatzhalter 2"/>
          <p:cNvSpPr>
            <a:spLocks noGrp="1"/>
          </p:cNvSpPr>
          <p:nvPr>
            <p:ph sz="half" idx="1"/>
          </p:nvPr>
        </p:nvSpPr>
        <p:spPr>
          <a:xfrm>
            <a:off x="285720" y="1357298"/>
            <a:ext cx="4038600" cy="452596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19" name="Inhaltsplatzhalter 3"/>
          <p:cNvSpPr>
            <a:spLocks noGrp="1"/>
          </p:cNvSpPr>
          <p:nvPr>
            <p:ph sz="half" idx="2"/>
          </p:nvPr>
        </p:nvSpPr>
        <p:spPr>
          <a:xfrm>
            <a:off x="4476720" y="1357298"/>
            <a:ext cx="4038600" cy="452596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Textmasterformate durch Klicken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 dirty="0" smtClean="0"/>
          </a:p>
        </p:txBody>
      </p:sp>
      <p:sp>
        <p:nvSpPr>
          <p:cNvPr id="20" name="Freihandform 19"/>
          <p:cNvSpPr/>
          <p:nvPr userDrawn="1"/>
        </p:nvSpPr>
        <p:spPr>
          <a:xfrm>
            <a:off x="-2381" y="0"/>
            <a:ext cx="288658" cy="1131554"/>
          </a:xfrm>
          <a:custGeom>
            <a:avLst/>
            <a:gdLst>
              <a:gd name="connsiteX0" fmla="*/ 0 w 357190"/>
              <a:gd name="connsiteY0" fmla="*/ 97634 h 2563838"/>
              <a:gd name="connsiteX1" fmla="*/ 28596 w 357190"/>
              <a:gd name="connsiteY1" fmla="*/ 28596 h 2563838"/>
              <a:gd name="connsiteX2" fmla="*/ 97634 w 357190"/>
              <a:gd name="connsiteY2" fmla="*/ 0 h 2563838"/>
              <a:gd name="connsiteX3" fmla="*/ 259556 w 357190"/>
              <a:gd name="connsiteY3" fmla="*/ 0 h 2563838"/>
              <a:gd name="connsiteX4" fmla="*/ 328594 w 357190"/>
              <a:gd name="connsiteY4" fmla="*/ 28596 h 2563838"/>
              <a:gd name="connsiteX5" fmla="*/ 357190 w 357190"/>
              <a:gd name="connsiteY5" fmla="*/ 97634 h 2563838"/>
              <a:gd name="connsiteX6" fmla="*/ 357190 w 357190"/>
              <a:gd name="connsiteY6" fmla="*/ 2466204 h 2563838"/>
              <a:gd name="connsiteX7" fmla="*/ 328594 w 357190"/>
              <a:gd name="connsiteY7" fmla="*/ 2535242 h 2563838"/>
              <a:gd name="connsiteX8" fmla="*/ 259556 w 357190"/>
              <a:gd name="connsiteY8" fmla="*/ 2563838 h 2563838"/>
              <a:gd name="connsiteX9" fmla="*/ 97634 w 357190"/>
              <a:gd name="connsiteY9" fmla="*/ 2563838 h 2563838"/>
              <a:gd name="connsiteX10" fmla="*/ 28596 w 357190"/>
              <a:gd name="connsiteY10" fmla="*/ 2535242 h 2563838"/>
              <a:gd name="connsiteX11" fmla="*/ 0 w 357190"/>
              <a:gd name="connsiteY11" fmla="*/ 2466204 h 2563838"/>
              <a:gd name="connsiteX12" fmla="*/ 0 w 357190"/>
              <a:gd name="connsiteY12" fmla="*/ 97634 h 2563838"/>
              <a:gd name="connsiteX0" fmla="*/ 0 w 357190"/>
              <a:gd name="connsiteY0" fmla="*/ 102372 h 2568576"/>
              <a:gd name="connsiteX1" fmla="*/ 28596 w 357190"/>
              <a:gd name="connsiteY1" fmla="*/ 33334 h 2568576"/>
              <a:gd name="connsiteX2" fmla="*/ 97634 w 357190"/>
              <a:gd name="connsiteY2" fmla="*/ 4738 h 2568576"/>
              <a:gd name="connsiteX3" fmla="*/ 176214 w 357190"/>
              <a:gd name="connsiteY3" fmla="*/ 0 h 2568576"/>
              <a:gd name="connsiteX4" fmla="*/ 259556 w 357190"/>
              <a:gd name="connsiteY4" fmla="*/ 4738 h 2568576"/>
              <a:gd name="connsiteX5" fmla="*/ 328594 w 357190"/>
              <a:gd name="connsiteY5" fmla="*/ 33334 h 2568576"/>
              <a:gd name="connsiteX6" fmla="*/ 357190 w 357190"/>
              <a:gd name="connsiteY6" fmla="*/ 102372 h 2568576"/>
              <a:gd name="connsiteX7" fmla="*/ 357190 w 357190"/>
              <a:gd name="connsiteY7" fmla="*/ 2470942 h 2568576"/>
              <a:gd name="connsiteX8" fmla="*/ 328594 w 357190"/>
              <a:gd name="connsiteY8" fmla="*/ 2539980 h 2568576"/>
              <a:gd name="connsiteX9" fmla="*/ 259556 w 357190"/>
              <a:gd name="connsiteY9" fmla="*/ 2568576 h 2568576"/>
              <a:gd name="connsiteX10" fmla="*/ 97634 w 357190"/>
              <a:gd name="connsiteY10" fmla="*/ 2568576 h 2568576"/>
              <a:gd name="connsiteX11" fmla="*/ 28596 w 357190"/>
              <a:gd name="connsiteY11" fmla="*/ 2539980 h 2568576"/>
              <a:gd name="connsiteX12" fmla="*/ 0 w 357190"/>
              <a:gd name="connsiteY12" fmla="*/ 2470942 h 2568576"/>
              <a:gd name="connsiteX13" fmla="*/ 0 w 357190"/>
              <a:gd name="connsiteY13" fmla="*/ 102372 h 2568576"/>
              <a:gd name="connsiteX0" fmla="*/ 0 w 357190"/>
              <a:gd name="connsiteY0" fmla="*/ 102372 h 2569369"/>
              <a:gd name="connsiteX1" fmla="*/ 28596 w 357190"/>
              <a:gd name="connsiteY1" fmla="*/ 33334 h 2569369"/>
              <a:gd name="connsiteX2" fmla="*/ 97634 w 357190"/>
              <a:gd name="connsiteY2" fmla="*/ 4738 h 2569369"/>
              <a:gd name="connsiteX3" fmla="*/ 176214 w 357190"/>
              <a:gd name="connsiteY3" fmla="*/ 0 h 2569369"/>
              <a:gd name="connsiteX4" fmla="*/ 259556 w 357190"/>
              <a:gd name="connsiteY4" fmla="*/ 4738 h 2569369"/>
              <a:gd name="connsiteX5" fmla="*/ 328594 w 357190"/>
              <a:gd name="connsiteY5" fmla="*/ 33334 h 2569369"/>
              <a:gd name="connsiteX6" fmla="*/ 357190 w 357190"/>
              <a:gd name="connsiteY6" fmla="*/ 102372 h 2569369"/>
              <a:gd name="connsiteX7" fmla="*/ 357190 w 357190"/>
              <a:gd name="connsiteY7" fmla="*/ 2470942 h 2569369"/>
              <a:gd name="connsiteX8" fmla="*/ 328594 w 357190"/>
              <a:gd name="connsiteY8" fmla="*/ 2539980 h 2569369"/>
              <a:gd name="connsiteX9" fmla="*/ 259556 w 357190"/>
              <a:gd name="connsiteY9" fmla="*/ 2568576 h 2569369"/>
              <a:gd name="connsiteX10" fmla="*/ 176214 w 357190"/>
              <a:gd name="connsiteY10" fmla="*/ 2569369 h 2569369"/>
              <a:gd name="connsiteX11" fmla="*/ 97634 w 357190"/>
              <a:gd name="connsiteY11" fmla="*/ 2568576 h 2569369"/>
              <a:gd name="connsiteX12" fmla="*/ 28596 w 357190"/>
              <a:gd name="connsiteY12" fmla="*/ 2539980 h 2569369"/>
              <a:gd name="connsiteX13" fmla="*/ 0 w 357190"/>
              <a:gd name="connsiteY13" fmla="*/ 2470942 h 2569369"/>
              <a:gd name="connsiteX14" fmla="*/ 0 w 357190"/>
              <a:gd name="connsiteY14" fmla="*/ 102372 h 2569369"/>
              <a:gd name="connsiteX0" fmla="*/ 0 w 357190"/>
              <a:gd name="connsiteY0" fmla="*/ 102372 h 2569369"/>
              <a:gd name="connsiteX1" fmla="*/ 28596 w 357190"/>
              <a:gd name="connsiteY1" fmla="*/ 33334 h 2569369"/>
              <a:gd name="connsiteX2" fmla="*/ 97634 w 357190"/>
              <a:gd name="connsiteY2" fmla="*/ 4738 h 2569369"/>
              <a:gd name="connsiteX3" fmla="*/ 176214 w 357190"/>
              <a:gd name="connsiteY3" fmla="*/ 0 h 2569369"/>
              <a:gd name="connsiteX4" fmla="*/ 259556 w 357190"/>
              <a:gd name="connsiteY4" fmla="*/ 4738 h 2569369"/>
              <a:gd name="connsiteX5" fmla="*/ 328594 w 357190"/>
              <a:gd name="connsiteY5" fmla="*/ 33334 h 2569369"/>
              <a:gd name="connsiteX6" fmla="*/ 357190 w 357190"/>
              <a:gd name="connsiteY6" fmla="*/ 102372 h 2569369"/>
              <a:gd name="connsiteX7" fmla="*/ 357190 w 357190"/>
              <a:gd name="connsiteY7" fmla="*/ 2470942 h 2569369"/>
              <a:gd name="connsiteX8" fmla="*/ 328594 w 357190"/>
              <a:gd name="connsiteY8" fmla="*/ 2539980 h 2569369"/>
              <a:gd name="connsiteX9" fmla="*/ 259556 w 357190"/>
              <a:gd name="connsiteY9" fmla="*/ 2568576 h 2569369"/>
              <a:gd name="connsiteX10" fmla="*/ 176214 w 357190"/>
              <a:gd name="connsiteY10" fmla="*/ 2569369 h 2569369"/>
              <a:gd name="connsiteX11" fmla="*/ 28596 w 357190"/>
              <a:gd name="connsiteY11" fmla="*/ 2539980 h 2569369"/>
              <a:gd name="connsiteX12" fmla="*/ 0 w 357190"/>
              <a:gd name="connsiteY12" fmla="*/ 2470942 h 2569369"/>
              <a:gd name="connsiteX13" fmla="*/ 0 w 357190"/>
              <a:gd name="connsiteY13" fmla="*/ 102372 h 2569369"/>
              <a:gd name="connsiteX0" fmla="*/ 0 w 357190"/>
              <a:gd name="connsiteY0" fmla="*/ 102372 h 2569369"/>
              <a:gd name="connsiteX1" fmla="*/ 28596 w 357190"/>
              <a:gd name="connsiteY1" fmla="*/ 33334 h 2569369"/>
              <a:gd name="connsiteX2" fmla="*/ 97634 w 357190"/>
              <a:gd name="connsiteY2" fmla="*/ 4738 h 2569369"/>
              <a:gd name="connsiteX3" fmla="*/ 176214 w 357190"/>
              <a:gd name="connsiteY3" fmla="*/ 0 h 2569369"/>
              <a:gd name="connsiteX4" fmla="*/ 259556 w 357190"/>
              <a:gd name="connsiteY4" fmla="*/ 4738 h 2569369"/>
              <a:gd name="connsiteX5" fmla="*/ 328594 w 357190"/>
              <a:gd name="connsiteY5" fmla="*/ 33334 h 2569369"/>
              <a:gd name="connsiteX6" fmla="*/ 357190 w 357190"/>
              <a:gd name="connsiteY6" fmla="*/ 102372 h 2569369"/>
              <a:gd name="connsiteX7" fmla="*/ 357190 w 357190"/>
              <a:gd name="connsiteY7" fmla="*/ 2470942 h 2569369"/>
              <a:gd name="connsiteX8" fmla="*/ 328594 w 357190"/>
              <a:gd name="connsiteY8" fmla="*/ 2539980 h 2569369"/>
              <a:gd name="connsiteX9" fmla="*/ 259556 w 357190"/>
              <a:gd name="connsiteY9" fmla="*/ 2568576 h 2569369"/>
              <a:gd name="connsiteX10" fmla="*/ 176214 w 357190"/>
              <a:gd name="connsiteY10" fmla="*/ 2569369 h 2569369"/>
              <a:gd name="connsiteX11" fmla="*/ 0 w 357190"/>
              <a:gd name="connsiteY11" fmla="*/ 2470942 h 2569369"/>
              <a:gd name="connsiteX12" fmla="*/ 0 w 357190"/>
              <a:gd name="connsiteY12" fmla="*/ 102372 h 2569369"/>
              <a:gd name="connsiteX0" fmla="*/ 0 w 357190"/>
              <a:gd name="connsiteY0" fmla="*/ 102372 h 2569369"/>
              <a:gd name="connsiteX1" fmla="*/ 28596 w 357190"/>
              <a:gd name="connsiteY1" fmla="*/ 33334 h 2569369"/>
              <a:gd name="connsiteX2" fmla="*/ 97634 w 357190"/>
              <a:gd name="connsiteY2" fmla="*/ 4738 h 2569369"/>
              <a:gd name="connsiteX3" fmla="*/ 176214 w 357190"/>
              <a:gd name="connsiteY3" fmla="*/ 0 h 2569369"/>
              <a:gd name="connsiteX4" fmla="*/ 259556 w 357190"/>
              <a:gd name="connsiteY4" fmla="*/ 4738 h 2569369"/>
              <a:gd name="connsiteX5" fmla="*/ 328594 w 357190"/>
              <a:gd name="connsiteY5" fmla="*/ 33334 h 2569369"/>
              <a:gd name="connsiteX6" fmla="*/ 357190 w 357190"/>
              <a:gd name="connsiteY6" fmla="*/ 102372 h 2569369"/>
              <a:gd name="connsiteX7" fmla="*/ 357190 w 357190"/>
              <a:gd name="connsiteY7" fmla="*/ 2470942 h 2569369"/>
              <a:gd name="connsiteX8" fmla="*/ 328594 w 357190"/>
              <a:gd name="connsiteY8" fmla="*/ 2539980 h 2569369"/>
              <a:gd name="connsiteX9" fmla="*/ 259556 w 357190"/>
              <a:gd name="connsiteY9" fmla="*/ 2568576 h 2569369"/>
              <a:gd name="connsiteX10" fmla="*/ 176214 w 357190"/>
              <a:gd name="connsiteY10" fmla="*/ 2569369 h 2569369"/>
              <a:gd name="connsiteX11" fmla="*/ 0 w 357190"/>
              <a:gd name="connsiteY11" fmla="*/ 102372 h 2569369"/>
              <a:gd name="connsiteX0" fmla="*/ 147618 w 328594"/>
              <a:gd name="connsiteY0" fmla="*/ 2569369 h 2569369"/>
              <a:gd name="connsiteX1" fmla="*/ 0 w 328594"/>
              <a:gd name="connsiteY1" fmla="*/ 33334 h 2569369"/>
              <a:gd name="connsiteX2" fmla="*/ 69038 w 328594"/>
              <a:gd name="connsiteY2" fmla="*/ 4738 h 2569369"/>
              <a:gd name="connsiteX3" fmla="*/ 147618 w 328594"/>
              <a:gd name="connsiteY3" fmla="*/ 0 h 2569369"/>
              <a:gd name="connsiteX4" fmla="*/ 230960 w 328594"/>
              <a:gd name="connsiteY4" fmla="*/ 4738 h 2569369"/>
              <a:gd name="connsiteX5" fmla="*/ 299998 w 328594"/>
              <a:gd name="connsiteY5" fmla="*/ 33334 h 2569369"/>
              <a:gd name="connsiteX6" fmla="*/ 328594 w 328594"/>
              <a:gd name="connsiteY6" fmla="*/ 102372 h 2569369"/>
              <a:gd name="connsiteX7" fmla="*/ 328594 w 328594"/>
              <a:gd name="connsiteY7" fmla="*/ 2470942 h 2569369"/>
              <a:gd name="connsiteX8" fmla="*/ 299998 w 328594"/>
              <a:gd name="connsiteY8" fmla="*/ 2539980 h 2569369"/>
              <a:gd name="connsiteX9" fmla="*/ 230960 w 328594"/>
              <a:gd name="connsiteY9" fmla="*/ 2568576 h 2569369"/>
              <a:gd name="connsiteX10" fmla="*/ 147618 w 328594"/>
              <a:gd name="connsiteY10" fmla="*/ 2569369 h 2569369"/>
              <a:gd name="connsiteX0" fmla="*/ 78580 w 259556"/>
              <a:gd name="connsiteY0" fmla="*/ 2569369 h 2569369"/>
              <a:gd name="connsiteX1" fmla="*/ 0 w 259556"/>
              <a:gd name="connsiteY1" fmla="*/ 4738 h 2569369"/>
              <a:gd name="connsiteX2" fmla="*/ 78580 w 259556"/>
              <a:gd name="connsiteY2" fmla="*/ 0 h 2569369"/>
              <a:gd name="connsiteX3" fmla="*/ 161922 w 259556"/>
              <a:gd name="connsiteY3" fmla="*/ 4738 h 2569369"/>
              <a:gd name="connsiteX4" fmla="*/ 230960 w 259556"/>
              <a:gd name="connsiteY4" fmla="*/ 33334 h 2569369"/>
              <a:gd name="connsiteX5" fmla="*/ 259556 w 259556"/>
              <a:gd name="connsiteY5" fmla="*/ 102372 h 2569369"/>
              <a:gd name="connsiteX6" fmla="*/ 259556 w 259556"/>
              <a:gd name="connsiteY6" fmla="*/ 2470942 h 2569369"/>
              <a:gd name="connsiteX7" fmla="*/ 230960 w 259556"/>
              <a:gd name="connsiteY7" fmla="*/ 2539980 h 2569369"/>
              <a:gd name="connsiteX8" fmla="*/ 161922 w 259556"/>
              <a:gd name="connsiteY8" fmla="*/ 2568576 h 2569369"/>
              <a:gd name="connsiteX9" fmla="*/ 78580 w 259556"/>
              <a:gd name="connsiteY9" fmla="*/ 2569369 h 2569369"/>
              <a:gd name="connsiteX0" fmla="*/ 0 w 180976"/>
              <a:gd name="connsiteY0" fmla="*/ 2569369 h 2569369"/>
              <a:gd name="connsiteX1" fmla="*/ 0 w 180976"/>
              <a:gd name="connsiteY1" fmla="*/ 0 h 2569369"/>
              <a:gd name="connsiteX2" fmla="*/ 83342 w 180976"/>
              <a:gd name="connsiteY2" fmla="*/ 4738 h 2569369"/>
              <a:gd name="connsiteX3" fmla="*/ 152380 w 180976"/>
              <a:gd name="connsiteY3" fmla="*/ 33334 h 2569369"/>
              <a:gd name="connsiteX4" fmla="*/ 180976 w 180976"/>
              <a:gd name="connsiteY4" fmla="*/ 102372 h 2569369"/>
              <a:gd name="connsiteX5" fmla="*/ 180976 w 180976"/>
              <a:gd name="connsiteY5" fmla="*/ 2470942 h 2569369"/>
              <a:gd name="connsiteX6" fmla="*/ 152380 w 180976"/>
              <a:gd name="connsiteY6" fmla="*/ 2539980 h 2569369"/>
              <a:gd name="connsiteX7" fmla="*/ 83342 w 180976"/>
              <a:gd name="connsiteY7" fmla="*/ 2568576 h 2569369"/>
              <a:gd name="connsiteX8" fmla="*/ 0 w 180976"/>
              <a:gd name="connsiteY8" fmla="*/ 2569369 h 2569369"/>
              <a:gd name="connsiteX0" fmla="*/ 0 w 180976"/>
              <a:gd name="connsiteY0" fmla="*/ 2569369 h 2569369"/>
              <a:gd name="connsiteX1" fmla="*/ 0 w 180976"/>
              <a:gd name="connsiteY1" fmla="*/ 0 h 2569369"/>
              <a:gd name="connsiteX2" fmla="*/ 83342 w 180976"/>
              <a:gd name="connsiteY2" fmla="*/ 4738 h 2569369"/>
              <a:gd name="connsiteX3" fmla="*/ 152380 w 180976"/>
              <a:gd name="connsiteY3" fmla="*/ 33334 h 2569369"/>
              <a:gd name="connsiteX4" fmla="*/ 180976 w 180976"/>
              <a:gd name="connsiteY4" fmla="*/ 102372 h 2569369"/>
              <a:gd name="connsiteX5" fmla="*/ 178594 w 180976"/>
              <a:gd name="connsiteY5" fmla="*/ 157163 h 2569369"/>
              <a:gd name="connsiteX6" fmla="*/ 180976 w 180976"/>
              <a:gd name="connsiteY6" fmla="*/ 2470942 h 2569369"/>
              <a:gd name="connsiteX7" fmla="*/ 152380 w 180976"/>
              <a:gd name="connsiteY7" fmla="*/ 2539980 h 2569369"/>
              <a:gd name="connsiteX8" fmla="*/ 83342 w 180976"/>
              <a:gd name="connsiteY8" fmla="*/ 2568576 h 2569369"/>
              <a:gd name="connsiteX9" fmla="*/ 0 w 180976"/>
              <a:gd name="connsiteY9" fmla="*/ 2569369 h 2569369"/>
              <a:gd name="connsiteX0" fmla="*/ 0 w 180976"/>
              <a:gd name="connsiteY0" fmla="*/ 2569369 h 2569369"/>
              <a:gd name="connsiteX1" fmla="*/ 0 w 180976"/>
              <a:gd name="connsiteY1" fmla="*/ 157163 h 2569369"/>
              <a:gd name="connsiteX2" fmla="*/ 0 w 180976"/>
              <a:gd name="connsiteY2" fmla="*/ 0 h 2569369"/>
              <a:gd name="connsiteX3" fmla="*/ 83342 w 180976"/>
              <a:gd name="connsiteY3" fmla="*/ 4738 h 2569369"/>
              <a:gd name="connsiteX4" fmla="*/ 152380 w 180976"/>
              <a:gd name="connsiteY4" fmla="*/ 33334 h 2569369"/>
              <a:gd name="connsiteX5" fmla="*/ 180976 w 180976"/>
              <a:gd name="connsiteY5" fmla="*/ 102372 h 2569369"/>
              <a:gd name="connsiteX6" fmla="*/ 178594 w 180976"/>
              <a:gd name="connsiteY6" fmla="*/ 157163 h 2569369"/>
              <a:gd name="connsiteX7" fmla="*/ 180976 w 180976"/>
              <a:gd name="connsiteY7" fmla="*/ 2470942 h 2569369"/>
              <a:gd name="connsiteX8" fmla="*/ 152380 w 180976"/>
              <a:gd name="connsiteY8" fmla="*/ 2539980 h 2569369"/>
              <a:gd name="connsiteX9" fmla="*/ 83342 w 180976"/>
              <a:gd name="connsiteY9" fmla="*/ 2568576 h 2569369"/>
              <a:gd name="connsiteX10" fmla="*/ 0 w 180976"/>
              <a:gd name="connsiteY10" fmla="*/ 2569369 h 2569369"/>
              <a:gd name="connsiteX0" fmla="*/ 0 w 180976"/>
              <a:gd name="connsiteY0" fmla="*/ 2564631 h 2564631"/>
              <a:gd name="connsiteX1" fmla="*/ 0 w 180976"/>
              <a:gd name="connsiteY1" fmla="*/ 152425 h 2564631"/>
              <a:gd name="connsiteX2" fmla="*/ 83342 w 180976"/>
              <a:gd name="connsiteY2" fmla="*/ 0 h 2564631"/>
              <a:gd name="connsiteX3" fmla="*/ 152380 w 180976"/>
              <a:gd name="connsiteY3" fmla="*/ 28596 h 2564631"/>
              <a:gd name="connsiteX4" fmla="*/ 180976 w 180976"/>
              <a:gd name="connsiteY4" fmla="*/ 97634 h 2564631"/>
              <a:gd name="connsiteX5" fmla="*/ 178594 w 180976"/>
              <a:gd name="connsiteY5" fmla="*/ 152425 h 2564631"/>
              <a:gd name="connsiteX6" fmla="*/ 180976 w 180976"/>
              <a:gd name="connsiteY6" fmla="*/ 2466204 h 2564631"/>
              <a:gd name="connsiteX7" fmla="*/ 152380 w 180976"/>
              <a:gd name="connsiteY7" fmla="*/ 2535242 h 2564631"/>
              <a:gd name="connsiteX8" fmla="*/ 83342 w 180976"/>
              <a:gd name="connsiteY8" fmla="*/ 2563838 h 2564631"/>
              <a:gd name="connsiteX9" fmla="*/ 0 w 180976"/>
              <a:gd name="connsiteY9" fmla="*/ 2564631 h 2564631"/>
              <a:gd name="connsiteX0" fmla="*/ 0 w 180976"/>
              <a:gd name="connsiteY0" fmla="*/ 2536035 h 2536035"/>
              <a:gd name="connsiteX1" fmla="*/ 0 w 180976"/>
              <a:gd name="connsiteY1" fmla="*/ 123829 h 2536035"/>
              <a:gd name="connsiteX2" fmla="*/ 152380 w 180976"/>
              <a:gd name="connsiteY2" fmla="*/ 0 h 2536035"/>
              <a:gd name="connsiteX3" fmla="*/ 180976 w 180976"/>
              <a:gd name="connsiteY3" fmla="*/ 69038 h 2536035"/>
              <a:gd name="connsiteX4" fmla="*/ 178594 w 180976"/>
              <a:gd name="connsiteY4" fmla="*/ 123829 h 2536035"/>
              <a:gd name="connsiteX5" fmla="*/ 180976 w 180976"/>
              <a:gd name="connsiteY5" fmla="*/ 2437608 h 2536035"/>
              <a:gd name="connsiteX6" fmla="*/ 152380 w 180976"/>
              <a:gd name="connsiteY6" fmla="*/ 2506646 h 2536035"/>
              <a:gd name="connsiteX7" fmla="*/ 83342 w 180976"/>
              <a:gd name="connsiteY7" fmla="*/ 2535242 h 2536035"/>
              <a:gd name="connsiteX8" fmla="*/ 0 w 180976"/>
              <a:gd name="connsiteY8" fmla="*/ 2536035 h 2536035"/>
              <a:gd name="connsiteX0" fmla="*/ 0 w 180976"/>
              <a:gd name="connsiteY0" fmla="*/ 2466997 h 2466997"/>
              <a:gd name="connsiteX1" fmla="*/ 0 w 180976"/>
              <a:gd name="connsiteY1" fmla="*/ 54791 h 2466997"/>
              <a:gd name="connsiteX2" fmla="*/ 180976 w 180976"/>
              <a:gd name="connsiteY2" fmla="*/ 0 h 2466997"/>
              <a:gd name="connsiteX3" fmla="*/ 178594 w 180976"/>
              <a:gd name="connsiteY3" fmla="*/ 54791 h 2466997"/>
              <a:gd name="connsiteX4" fmla="*/ 180976 w 180976"/>
              <a:gd name="connsiteY4" fmla="*/ 2368570 h 2466997"/>
              <a:gd name="connsiteX5" fmla="*/ 152380 w 180976"/>
              <a:gd name="connsiteY5" fmla="*/ 2437608 h 2466997"/>
              <a:gd name="connsiteX6" fmla="*/ 83342 w 180976"/>
              <a:gd name="connsiteY6" fmla="*/ 2466204 h 2466997"/>
              <a:gd name="connsiteX7" fmla="*/ 0 w 180976"/>
              <a:gd name="connsiteY7" fmla="*/ 2466997 h 2466997"/>
              <a:gd name="connsiteX0" fmla="*/ 0 w 180976"/>
              <a:gd name="connsiteY0" fmla="*/ 2412206 h 2412206"/>
              <a:gd name="connsiteX1" fmla="*/ 0 w 180976"/>
              <a:gd name="connsiteY1" fmla="*/ 0 h 2412206"/>
              <a:gd name="connsiteX2" fmla="*/ 178594 w 180976"/>
              <a:gd name="connsiteY2" fmla="*/ 0 h 2412206"/>
              <a:gd name="connsiteX3" fmla="*/ 180976 w 180976"/>
              <a:gd name="connsiteY3" fmla="*/ 2313779 h 2412206"/>
              <a:gd name="connsiteX4" fmla="*/ 152380 w 180976"/>
              <a:gd name="connsiteY4" fmla="*/ 2382817 h 2412206"/>
              <a:gd name="connsiteX5" fmla="*/ 83342 w 180976"/>
              <a:gd name="connsiteY5" fmla="*/ 2411413 h 2412206"/>
              <a:gd name="connsiteX6" fmla="*/ 0 w 180976"/>
              <a:gd name="connsiteY6" fmla="*/ 2412206 h 2412206"/>
              <a:gd name="connsiteX0" fmla="*/ 0 w 180976"/>
              <a:gd name="connsiteY0" fmla="*/ 2412206 h 2412206"/>
              <a:gd name="connsiteX1" fmla="*/ 0 w 180976"/>
              <a:gd name="connsiteY1" fmla="*/ 0 h 2412206"/>
              <a:gd name="connsiteX2" fmla="*/ 178594 w 180976"/>
              <a:gd name="connsiteY2" fmla="*/ 0 h 2412206"/>
              <a:gd name="connsiteX3" fmla="*/ 178594 w 180976"/>
              <a:gd name="connsiteY3" fmla="*/ 1287392 h 2412206"/>
              <a:gd name="connsiteX4" fmla="*/ 180976 w 180976"/>
              <a:gd name="connsiteY4" fmla="*/ 2313779 h 2412206"/>
              <a:gd name="connsiteX5" fmla="*/ 152380 w 180976"/>
              <a:gd name="connsiteY5" fmla="*/ 2382817 h 2412206"/>
              <a:gd name="connsiteX6" fmla="*/ 83342 w 180976"/>
              <a:gd name="connsiteY6" fmla="*/ 2411413 h 2412206"/>
              <a:gd name="connsiteX7" fmla="*/ 0 w 180976"/>
              <a:gd name="connsiteY7" fmla="*/ 2412206 h 2412206"/>
              <a:gd name="connsiteX0" fmla="*/ 2381 w 183357"/>
              <a:gd name="connsiteY0" fmla="*/ 2412206 h 2412206"/>
              <a:gd name="connsiteX1" fmla="*/ 0 w 183357"/>
              <a:gd name="connsiteY1" fmla="*/ 1287392 h 2412206"/>
              <a:gd name="connsiteX2" fmla="*/ 2381 w 183357"/>
              <a:gd name="connsiteY2" fmla="*/ 0 h 2412206"/>
              <a:gd name="connsiteX3" fmla="*/ 180975 w 183357"/>
              <a:gd name="connsiteY3" fmla="*/ 0 h 2412206"/>
              <a:gd name="connsiteX4" fmla="*/ 180975 w 183357"/>
              <a:gd name="connsiteY4" fmla="*/ 1287392 h 2412206"/>
              <a:gd name="connsiteX5" fmla="*/ 183357 w 183357"/>
              <a:gd name="connsiteY5" fmla="*/ 2313779 h 2412206"/>
              <a:gd name="connsiteX6" fmla="*/ 154761 w 183357"/>
              <a:gd name="connsiteY6" fmla="*/ 2382817 h 2412206"/>
              <a:gd name="connsiteX7" fmla="*/ 85723 w 183357"/>
              <a:gd name="connsiteY7" fmla="*/ 2411413 h 2412206"/>
              <a:gd name="connsiteX8" fmla="*/ 2381 w 183357"/>
              <a:gd name="connsiteY8" fmla="*/ 2412206 h 2412206"/>
              <a:gd name="connsiteX0" fmla="*/ 2381 w 183357"/>
              <a:gd name="connsiteY0" fmla="*/ 2412206 h 2412206"/>
              <a:gd name="connsiteX1" fmla="*/ 0 w 183357"/>
              <a:gd name="connsiteY1" fmla="*/ 1287392 h 2412206"/>
              <a:gd name="connsiteX2" fmla="*/ 2381 w 183357"/>
              <a:gd name="connsiteY2" fmla="*/ 0 h 2412206"/>
              <a:gd name="connsiteX3" fmla="*/ 180975 w 183357"/>
              <a:gd name="connsiteY3" fmla="*/ 1287392 h 2412206"/>
              <a:gd name="connsiteX4" fmla="*/ 183357 w 183357"/>
              <a:gd name="connsiteY4" fmla="*/ 2313779 h 2412206"/>
              <a:gd name="connsiteX5" fmla="*/ 154761 w 183357"/>
              <a:gd name="connsiteY5" fmla="*/ 2382817 h 2412206"/>
              <a:gd name="connsiteX6" fmla="*/ 85723 w 183357"/>
              <a:gd name="connsiteY6" fmla="*/ 2411413 h 2412206"/>
              <a:gd name="connsiteX7" fmla="*/ 2381 w 183357"/>
              <a:gd name="connsiteY7" fmla="*/ 2412206 h 2412206"/>
              <a:gd name="connsiteX0" fmla="*/ 2381 w 183357"/>
              <a:gd name="connsiteY0" fmla="*/ 1312283 h 1312283"/>
              <a:gd name="connsiteX1" fmla="*/ 0 w 183357"/>
              <a:gd name="connsiteY1" fmla="*/ 187469 h 1312283"/>
              <a:gd name="connsiteX2" fmla="*/ 180975 w 183357"/>
              <a:gd name="connsiteY2" fmla="*/ 187469 h 1312283"/>
              <a:gd name="connsiteX3" fmla="*/ 183357 w 183357"/>
              <a:gd name="connsiteY3" fmla="*/ 1213856 h 1312283"/>
              <a:gd name="connsiteX4" fmla="*/ 154761 w 183357"/>
              <a:gd name="connsiteY4" fmla="*/ 1282894 h 1312283"/>
              <a:gd name="connsiteX5" fmla="*/ 85723 w 183357"/>
              <a:gd name="connsiteY5" fmla="*/ 1311490 h 1312283"/>
              <a:gd name="connsiteX6" fmla="*/ 2381 w 183357"/>
              <a:gd name="connsiteY6" fmla="*/ 1312283 h 1312283"/>
              <a:gd name="connsiteX0" fmla="*/ 2381 w 183357"/>
              <a:gd name="connsiteY0" fmla="*/ 1312283 h 1312283"/>
              <a:gd name="connsiteX1" fmla="*/ 0 w 183357"/>
              <a:gd name="connsiteY1" fmla="*/ 187469 h 1312283"/>
              <a:gd name="connsiteX2" fmla="*/ 180975 w 183357"/>
              <a:gd name="connsiteY2" fmla="*/ 187469 h 1312283"/>
              <a:gd name="connsiteX3" fmla="*/ 183357 w 183357"/>
              <a:gd name="connsiteY3" fmla="*/ 1213856 h 1312283"/>
              <a:gd name="connsiteX4" fmla="*/ 154761 w 183357"/>
              <a:gd name="connsiteY4" fmla="*/ 1282894 h 1312283"/>
              <a:gd name="connsiteX5" fmla="*/ 85723 w 183357"/>
              <a:gd name="connsiteY5" fmla="*/ 1311490 h 1312283"/>
              <a:gd name="connsiteX6" fmla="*/ 2381 w 183357"/>
              <a:gd name="connsiteY6" fmla="*/ 1312283 h 1312283"/>
              <a:gd name="connsiteX0" fmla="*/ 2381 w 183357"/>
              <a:gd name="connsiteY0" fmla="*/ 1124814 h 1124814"/>
              <a:gd name="connsiteX1" fmla="*/ 0 w 183357"/>
              <a:gd name="connsiteY1" fmla="*/ 0 h 1124814"/>
              <a:gd name="connsiteX2" fmla="*/ 180975 w 183357"/>
              <a:gd name="connsiteY2" fmla="*/ 0 h 1124814"/>
              <a:gd name="connsiteX3" fmla="*/ 183357 w 183357"/>
              <a:gd name="connsiteY3" fmla="*/ 1026387 h 1124814"/>
              <a:gd name="connsiteX4" fmla="*/ 154761 w 183357"/>
              <a:gd name="connsiteY4" fmla="*/ 1095425 h 1124814"/>
              <a:gd name="connsiteX5" fmla="*/ 85723 w 183357"/>
              <a:gd name="connsiteY5" fmla="*/ 1124021 h 1124814"/>
              <a:gd name="connsiteX6" fmla="*/ 2381 w 183357"/>
              <a:gd name="connsiteY6" fmla="*/ 1124814 h 1124814"/>
              <a:gd name="connsiteX0" fmla="*/ 13529 w 194505"/>
              <a:gd name="connsiteY0" fmla="*/ 1124814 h 1124814"/>
              <a:gd name="connsiteX1" fmla="*/ 11148 w 194505"/>
              <a:gd name="connsiteY1" fmla="*/ 0 h 1124814"/>
              <a:gd name="connsiteX2" fmla="*/ 192123 w 194505"/>
              <a:gd name="connsiteY2" fmla="*/ 0 h 1124814"/>
              <a:gd name="connsiteX3" fmla="*/ 194505 w 194505"/>
              <a:gd name="connsiteY3" fmla="*/ 1026387 h 1124814"/>
              <a:gd name="connsiteX4" fmla="*/ 165909 w 194505"/>
              <a:gd name="connsiteY4" fmla="*/ 1095425 h 1124814"/>
              <a:gd name="connsiteX5" fmla="*/ 96871 w 194505"/>
              <a:gd name="connsiteY5" fmla="*/ 1124021 h 1124814"/>
              <a:gd name="connsiteX6" fmla="*/ 13529 w 194505"/>
              <a:gd name="connsiteY6" fmla="*/ 1124814 h 1124814"/>
              <a:gd name="connsiteX7" fmla="*/ 15695 w 194505"/>
              <a:gd name="connsiteY7" fmla="*/ 1123003 h 1124814"/>
              <a:gd name="connsiteX0" fmla="*/ 64446 w 245422"/>
              <a:gd name="connsiteY0" fmla="*/ 1124814 h 1124814"/>
              <a:gd name="connsiteX1" fmla="*/ 62065 w 245422"/>
              <a:gd name="connsiteY1" fmla="*/ 0 h 1124814"/>
              <a:gd name="connsiteX2" fmla="*/ 243040 w 245422"/>
              <a:gd name="connsiteY2" fmla="*/ 0 h 1124814"/>
              <a:gd name="connsiteX3" fmla="*/ 245422 w 245422"/>
              <a:gd name="connsiteY3" fmla="*/ 1026387 h 1124814"/>
              <a:gd name="connsiteX4" fmla="*/ 216826 w 245422"/>
              <a:gd name="connsiteY4" fmla="*/ 1095425 h 1124814"/>
              <a:gd name="connsiteX5" fmla="*/ 147788 w 245422"/>
              <a:gd name="connsiteY5" fmla="*/ 1124021 h 1124814"/>
              <a:gd name="connsiteX6" fmla="*/ 64446 w 245422"/>
              <a:gd name="connsiteY6" fmla="*/ 1124814 h 1124814"/>
              <a:gd name="connsiteX7" fmla="*/ 66612 w 245422"/>
              <a:gd name="connsiteY7" fmla="*/ 1123003 h 1124814"/>
              <a:gd name="connsiteX8" fmla="*/ 64446 w 245422"/>
              <a:gd name="connsiteY8" fmla="*/ 1124814 h 1124814"/>
              <a:gd name="connsiteX0" fmla="*/ 13529 w 194505"/>
              <a:gd name="connsiteY0" fmla="*/ 1124814 h 1124814"/>
              <a:gd name="connsiteX1" fmla="*/ 11148 w 194505"/>
              <a:gd name="connsiteY1" fmla="*/ 0 h 1124814"/>
              <a:gd name="connsiteX2" fmla="*/ 192123 w 194505"/>
              <a:gd name="connsiteY2" fmla="*/ 0 h 1124814"/>
              <a:gd name="connsiteX3" fmla="*/ 194505 w 194505"/>
              <a:gd name="connsiteY3" fmla="*/ 1026387 h 1124814"/>
              <a:gd name="connsiteX4" fmla="*/ 165909 w 194505"/>
              <a:gd name="connsiteY4" fmla="*/ 1095425 h 1124814"/>
              <a:gd name="connsiteX5" fmla="*/ 96871 w 194505"/>
              <a:gd name="connsiteY5" fmla="*/ 1124021 h 1124814"/>
              <a:gd name="connsiteX6" fmla="*/ 13529 w 194505"/>
              <a:gd name="connsiteY6" fmla="*/ 1124814 h 1124814"/>
              <a:gd name="connsiteX7" fmla="*/ 15695 w 194505"/>
              <a:gd name="connsiteY7" fmla="*/ 1123003 h 1124814"/>
              <a:gd name="connsiteX8" fmla="*/ 13529 w 194505"/>
              <a:gd name="connsiteY8" fmla="*/ 1124814 h 1124814"/>
              <a:gd name="connsiteX0" fmla="*/ 13529 w 194505"/>
              <a:gd name="connsiteY0" fmla="*/ 1124814 h 1124814"/>
              <a:gd name="connsiteX1" fmla="*/ 11148 w 194505"/>
              <a:gd name="connsiteY1" fmla="*/ 0 h 1124814"/>
              <a:gd name="connsiteX2" fmla="*/ 192123 w 194505"/>
              <a:gd name="connsiteY2" fmla="*/ 0 h 1124814"/>
              <a:gd name="connsiteX3" fmla="*/ 194505 w 194505"/>
              <a:gd name="connsiteY3" fmla="*/ 1026387 h 1124814"/>
              <a:gd name="connsiteX4" fmla="*/ 165909 w 194505"/>
              <a:gd name="connsiteY4" fmla="*/ 1095425 h 1124814"/>
              <a:gd name="connsiteX5" fmla="*/ 96871 w 194505"/>
              <a:gd name="connsiteY5" fmla="*/ 1124021 h 1124814"/>
              <a:gd name="connsiteX6" fmla="*/ 13529 w 194505"/>
              <a:gd name="connsiteY6" fmla="*/ 1124814 h 1124814"/>
              <a:gd name="connsiteX7" fmla="*/ 15695 w 194505"/>
              <a:gd name="connsiteY7" fmla="*/ 1123003 h 1124814"/>
              <a:gd name="connsiteX8" fmla="*/ 13529 w 194505"/>
              <a:gd name="connsiteY8" fmla="*/ 1124814 h 1124814"/>
              <a:gd name="connsiteX0" fmla="*/ 13529 w 198032"/>
              <a:gd name="connsiteY0" fmla="*/ 1488523 h 1488523"/>
              <a:gd name="connsiteX1" fmla="*/ 11148 w 198032"/>
              <a:gd name="connsiteY1" fmla="*/ 363709 h 1488523"/>
              <a:gd name="connsiteX2" fmla="*/ 198032 w 198032"/>
              <a:gd name="connsiteY2" fmla="*/ 0 h 1488523"/>
              <a:gd name="connsiteX3" fmla="*/ 194505 w 198032"/>
              <a:gd name="connsiteY3" fmla="*/ 1390096 h 1488523"/>
              <a:gd name="connsiteX4" fmla="*/ 165909 w 198032"/>
              <a:gd name="connsiteY4" fmla="*/ 1459134 h 1488523"/>
              <a:gd name="connsiteX5" fmla="*/ 96871 w 198032"/>
              <a:gd name="connsiteY5" fmla="*/ 1487730 h 1488523"/>
              <a:gd name="connsiteX6" fmla="*/ 13529 w 198032"/>
              <a:gd name="connsiteY6" fmla="*/ 1488523 h 1488523"/>
              <a:gd name="connsiteX7" fmla="*/ 15695 w 198032"/>
              <a:gd name="connsiteY7" fmla="*/ 1486712 h 1488523"/>
              <a:gd name="connsiteX8" fmla="*/ 13529 w 198032"/>
              <a:gd name="connsiteY8" fmla="*/ 1488523 h 1488523"/>
              <a:gd name="connsiteX0" fmla="*/ 13529 w 198387"/>
              <a:gd name="connsiteY0" fmla="*/ 1488523 h 1488523"/>
              <a:gd name="connsiteX1" fmla="*/ 16190 w 198387"/>
              <a:gd name="connsiteY1" fmla="*/ 0 h 1488523"/>
              <a:gd name="connsiteX2" fmla="*/ 198032 w 198387"/>
              <a:gd name="connsiteY2" fmla="*/ 0 h 1488523"/>
              <a:gd name="connsiteX3" fmla="*/ 194505 w 198387"/>
              <a:gd name="connsiteY3" fmla="*/ 1390096 h 1488523"/>
              <a:gd name="connsiteX4" fmla="*/ 165909 w 198387"/>
              <a:gd name="connsiteY4" fmla="*/ 1459134 h 1488523"/>
              <a:gd name="connsiteX5" fmla="*/ 96871 w 198387"/>
              <a:gd name="connsiteY5" fmla="*/ 1487730 h 1488523"/>
              <a:gd name="connsiteX6" fmla="*/ 13529 w 198387"/>
              <a:gd name="connsiteY6" fmla="*/ 1488523 h 1488523"/>
              <a:gd name="connsiteX7" fmla="*/ 15695 w 198387"/>
              <a:gd name="connsiteY7" fmla="*/ 1486712 h 1488523"/>
              <a:gd name="connsiteX8" fmla="*/ 13529 w 198387"/>
              <a:gd name="connsiteY8" fmla="*/ 1488523 h 1488523"/>
              <a:gd name="connsiteX0" fmla="*/ 13529 w 198387"/>
              <a:gd name="connsiteY0" fmla="*/ 1488523 h 1488523"/>
              <a:gd name="connsiteX1" fmla="*/ 16190 w 198387"/>
              <a:gd name="connsiteY1" fmla="*/ 0 h 1488523"/>
              <a:gd name="connsiteX2" fmla="*/ 198032 w 198387"/>
              <a:gd name="connsiteY2" fmla="*/ 772929 h 1488523"/>
              <a:gd name="connsiteX3" fmla="*/ 194505 w 198387"/>
              <a:gd name="connsiteY3" fmla="*/ 1390096 h 1488523"/>
              <a:gd name="connsiteX4" fmla="*/ 165909 w 198387"/>
              <a:gd name="connsiteY4" fmla="*/ 1459134 h 1488523"/>
              <a:gd name="connsiteX5" fmla="*/ 96871 w 198387"/>
              <a:gd name="connsiteY5" fmla="*/ 1487730 h 1488523"/>
              <a:gd name="connsiteX6" fmla="*/ 13529 w 198387"/>
              <a:gd name="connsiteY6" fmla="*/ 1488523 h 1488523"/>
              <a:gd name="connsiteX7" fmla="*/ 15695 w 198387"/>
              <a:gd name="connsiteY7" fmla="*/ 1486712 h 1488523"/>
              <a:gd name="connsiteX8" fmla="*/ 13529 w 198387"/>
              <a:gd name="connsiteY8" fmla="*/ 1488523 h 1488523"/>
              <a:gd name="connsiteX0" fmla="*/ 13529 w 198387"/>
              <a:gd name="connsiteY0" fmla="*/ 715594 h 715594"/>
              <a:gd name="connsiteX1" fmla="*/ 16190 w 198387"/>
              <a:gd name="connsiteY1" fmla="*/ 0 h 715594"/>
              <a:gd name="connsiteX2" fmla="*/ 198032 w 198387"/>
              <a:gd name="connsiteY2" fmla="*/ 0 h 715594"/>
              <a:gd name="connsiteX3" fmla="*/ 194505 w 198387"/>
              <a:gd name="connsiteY3" fmla="*/ 617167 h 715594"/>
              <a:gd name="connsiteX4" fmla="*/ 165909 w 198387"/>
              <a:gd name="connsiteY4" fmla="*/ 686205 h 715594"/>
              <a:gd name="connsiteX5" fmla="*/ 96871 w 198387"/>
              <a:gd name="connsiteY5" fmla="*/ 714801 h 715594"/>
              <a:gd name="connsiteX6" fmla="*/ 13529 w 198387"/>
              <a:gd name="connsiteY6" fmla="*/ 715594 h 715594"/>
              <a:gd name="connsiteX7" fmla="*/ 15695 w 198387"/>
              <a:gd name="connsiteY7" fmla="*/ 713783 h 715594"/>
              <a:gd name="connsiteX8" fmla="*/ 13529 w 198387"/>
              <a:gd name="connsiteY8" fmla="*/ 715594 h 715594"/>
              <a:gd name="connsiteX0" fmla="*/ 15695 w 198387"/>
              <a:gd name="connsiteY0" fmla="*/ 713783 h 715594"/>
              <a:gd name="connsiteX1" fmla="*/ 16190 w 198387"/>
              <a:gd name="connsiteY1" fmla="*/ 0 h 715594"/>
              <a:gd name="connsiteX2" fmla="*/ 198032 w 198387"/>
              <a:gd name="connsiteY2" fmla="*/ 0 h 715594"/>
              <a:gd name="connsiteX3" fmla="*/ 194505 w 198387"/>
              <a:gd name="connsiteY3" fmla="*/ 617167 h 715594"/>
              <a:gd name="connsiteX4" fmla="*/ 165909 w 198387"/>
              <a:gd name="connsiteY4" fmla="*/ 686205 h 715594"/>
              <a:gd name="connsiteX5" fmla="*/ 96871 w 198387"/>
              <a:gd name="connsiteY5" fmla="*/ 714801 h 715594"/>
              <a:gd name="connsiteX6" fmla="*/ 13529 w 198387"/>
              <a:gd name="connsiteY6" fmla="*/ 715594 h 715594"/>
              <a:gd name="connsiteX7" fmla="*/ 15695 w 198387"/>
              <a:gd name="connsiteY7" fmla="*/ 713783 h 715594"/>
              <a:gd name="connsiteX0" fmla="*/ 28090 w 212948"/>
              <a:gd name="connsiteY0" fmla="*/ 715594 h 715594"/>
              <a:gd name="connsiteX1" fmla="*/ 30751 w 212948"/>
              <a:gd name="connsiteY1" fmla="*/ 0 h 715594"/>
              <a:gd name="connsiteX2" fmla="*/ 212593 w 212948"/>
              <a:gd name="connsiteY2" fmla="*/ 0 h 715594"/>
              <a:gd name="connsiteX3" fmla="*/ 209066 w 212948"/>
              <a:gd name="connsiteY3" fmla="*/ 617167 h 715594"/>
              <a:gd name="connsiteX4" fmla="*/ 180470 w 212948"/>
              <a:gd name="connsiteY4" fmla="*/ 686205 h 715594"/>
              <a:gd name="connsiteX5" fmla="*/ 111432 w 212948"/>
              <a:gd name="connsiteY5" fmla="*/ 714801 h 715594"/>
              <a:gd name="connsiteX6" fmla="*/ 28090 w 212948"/>
              <a:gd name="connsiteY6" fmla="*/ 715594 h 715594"/>
              <a:gd name="connsiteX0" fmla="*/ 31122 w 212948"/>
              <a:gd name="connsiteY0" fmla="*/ 717120 h 717120"/>
              <a:gd name="connsiteX1" fmla="*/ 30751 w 212948"/>
              <a:gd name="connsiteY1" fmla="*/ 0 h 717120"/>
              <a:gd name="connsiteX2" fmla="*/ 212593 w 212948"/>
              <a:gd name="connsiteY2" fmla="*/ 0 h 717120"/>
              <a:gd name="connsiteX3" fmla="*/ 209066 w 212948"/>
              <a:gd name="connsiteY3" fmla="*/ 617167 h 717120"/>
              <a:gd name="connsiteX4" fmla="*/ 180470 w 212948"/>
              <a:gd name="connsiteY4" fmla="*/ 686205 h 717120"/>
              <a:gd name="connsiteX5" fmla="*/ 111432 w 212948"/>
              <a:gd name="connsiteY5" fmla="*/ 714801 h 717120"/>
              <a:gd name="connsiteX6" fmla="*/ 31122 w 212948"/>
              <a:gd name="connsiteY6" fmla="*/ 717120 h 717120"/>
              <a:gd name="connsiteX0" fmla="*/ 31122 w 212948"/>
              <a:gd name="connsiteY0" fmla="*/ 717120 h 717120"/>
              <a:gd name="connsiteX1" fmla="*/ 30751 w 212948"/>
              <a:gd name="connsiteY1" fmla="*/ 0 h 717120"/>
              <a:gd name="connsiteX2" fmla="*/ 212593 w 212948"/>
              <a:gd name="connsiteY2" fmla="*/ 0 h 717120"/>
              <a:gd name="connsiteX3" fmla="*/ 209066 w 212948"/>
              <a:gd name="connsiteY3" fmla="*/ 617167 h 717120"/>
              <a:gd name="connsiteX4" fmla="*/ 180470 w 212948"/>
              <a:gd name="connsiteY4" fmla="*/ 686205 h 717120"/>
              <a:gd name="connsiteX5" fmla="*/ 111432 w 212948"/>
              <a:gd name="connsiteY5" fmla="*/ 714801 h 717120"/>
              <a:gd name="connsiteX6" fmla="*/ 31122 w 212948"/>
              <a:gd name="connsiteY6" fmla="*/ 717120 h 717120"/>
              <a:gd name="connsiteX0" fmla="*/ 80681 w 182197"/>
              <a:gd name="connsiteY0" fmla="*/ 714801 h 714801"/>
              <a:gd name="connsiteX1" fmla="*/ 0 w 182197"/>
              <a:gd name="connsiteY1" fmla="*/ 0 h 714801"/>
              <a:gd name="connsiteX2" fmla="*/ 181842 w 182197"/>
              <a:gd name="connsiteY2" fmla="*/ 0 h 714801"/>
              <a:gd name="connsiteX3" fmla="*/ 178315 w 182197"/>
              <a:gd name="connsiteY3" fmla="*/ 617167 h 714801"/>
              <a:gd name="connsiteX4" fmla="*/ 149719 w 182197"/>
              <a:gd name="connsiteY4" fmla="*/ 686205 h 714801"/>
              <a:gd name="connsiteX5" fmla="*/ 80681 w 182197"/>
              <a:gd name="connsiteY5" fmla="*/ 714801 h 714801"/>
              <a:gd name="connsiteX0" fmla="*/ 80681 w 182197"/>
              <a:gd name="connsiteY0" fmla="*/ 714801 h 714801"/>
              <a:gd name="connsiteX1" fmla="*/ 0 w 182197"/>
              <a:gd name="connsiteY1" fmla="*/ 0 h 714801"/>
              <a:gd name="connsiteX2" fmla="*/ 181842 w 182197"/>
              <a:gd name="connsiteY2" fmla="*/ 0 h 714801"/>
              <a:gd name="connsiteX3" fmla="*/ 178315 w 182197"/>
              <a:gd name="connsiteY3" fmla="*/ 617167 h 714801"/>
              <a:gd name="connsiteX4" fmla="*/ 149719 w 182197"/>
              <a:gd name="connsiteY4" fmla="*/ 686205 h 714801"/>
              <a:gd name="connsiteX5" fmla="*/ 80681 w 182197"/>
              <a:gd name="connsiteY5" fmla="*/ 714801 h 714801"/>
              <a:gd name="connsiteX0" fmla="*/ 80681 w 182197"/>
              <a:gd name="connsiteY0" fmla="*/ 714801 h 714801"/>
              <a:gd name="connsiteX1" fmla="*/ 0 w 182197"/>
              <a:gd name="connsiteY1" fmla="*/ 0 h 714801"/>
              <a:gd name="connsiteX2" fmla="*/ 181842 w 182197"/>
              <a:gd name="connsiteY2" fmla="*/ 0 h 714801"/>
              <a:gd name="connsiteX3" fmla="*/ 178315 w 182197"/>
              <a:gd name="connsiteY3" fmla="*/ 617167 h 714801"/>
              <a:gd name="connsiteX4" fmla="*/ 149719 w 182197"/>
              <a:gd name="connsiteY4" fmla="*/ 686205 h 714801"/>
              <a:gd name="connsiteX5" fmla="*/ 80681 w 182197"/>
              <a:gd name="connsiteY5" fmla="*/ 714801 h 714801"/>
              <a:gd name="connsiteX0" fmla="*/ 80681 w 182197"/>
              <a:gd name="connsiteY0" fmla="*/ 714801 h 714801"/>
              <a:gd name="connsiteX1" fmla="*/ 0 w 182197"/>
              <a:gd name="connsiteY1" fmla="*/ 0 h 714801"/>
              <a:gd name="connsiteX2" fmla="*/ 181842 w 182197"/>
              <a:gd name="connsiteY2" fmla="*/ 0 h 714801"/>
              <a:gd name="connsiteX3" fmla="*/ 178315 w 182197"/>
              <a:gd name="connsiteY3" fmla="*/ 617167 h 714801"/>
              <a:gd name="connsiteX4" fmla="*/ 149719 w 182197"/>
              <a:gd name="connsiteY4" fmla="*/ 686205 h 714801"/>
              <a:gd name="connsiteX5" fmla="*/ 80681 w 182197"/>
              <a:gd name="connsiteY5" fmla="*/ 714801 h 714801"/>
              <a:gd name="connsiteX0" fmla="*/ 103052 w 204568"/>
              <a:gd name="connsiteY0" fmla="*/ 714801 h 745818"/>
              <a:gd name="connsiteX1" fmla="*/ 113282 w 204568"/>
              <a:gd name="connsiteY1" fmla="*/ 500105 h 745818"/>
              <a:gd name="connsiteX2" fmla="*/ 22371 w 204568"/>
              <a:gd name="connsiteY2" fmla="*/ 0 h 745818"/>
              <a:gd name="connsiteX3" fmla="*/ 204213 w 204568"/>
              <a:gd name="connsiteY3" fmla="*/ 0 h 745818"/>
              <a:gd name="connsiteX4" fmla="*/ 200686 w 204568"/>
              <a:gd name="connsiteY4" fmla="*/ 617167 h 745818"/>
              <a:gd name="connsiteX5" fmla="*/ 172090 w 204568"/>
              <a:gd name="connsiteY5" fmla="*/ 686205 h 745818"/>
              <a:gd name="connsiteX6" fmla="*/ 103052 w 204568"/>
              <a:gd name="connsiteY6" fmla="*/ 714801 h 745818"/>
              <a:gd name="connsiteX0" fmla="*/ 103052 w 204568"/>
              <a:gd name="connsiteY0" fmla="*/ 714801 h 801100"/>
              <a:gd name="connsiteX1" fmla="*/ 22372 w 204568"/>
              <a:gd name="connsiteY1" fmla="*/ 681967 h 801100"/>
              <a:gd name="connsiteX2" fmla="*/ 22371 w 204568"/>
              <a:gd name="connsiteY2" fmla="*/ 0 h 801100"/>
              <a:gd name="connsiteX3" fmla="*/ 204213 w 204568"/>
              <a:gd name="connsiteY3" fmla="*/ 0 h 801100"/>
              <a:gd name="connsiteX4" fmla="*/ 200686 w 204568"/>
              <a:gd name="connsiteY4" fmla="*/ 617167 h 801100"/>
              <a:gd name="connsiteX5" fmla="*/ 172090 w 204568"/>
              <a:gd name="connsiteY5" fmla="*/ 686205 h 801100"/>
              <a:gd name="connsiteX6" fmla="*/ 103052 w 204568"/>
              <a:gd name="connsiteY6" fmla="*/ 714801 h 801100"/>
              <a:gd name="connsiteX0" fmla="*/ 103052 w 204568"/>
              <a:gd name="connsiteY0" fmla="*/ 714801 h 715507"/>
              <a:gd name="connsiteX1" fmla="*/ 22372 w 204568"/>
              <a:gd name="connsiteY1" fmla="*/ 681967 h 715507"/>
              <a:gd name="connsiteX2" fmla="*/ 22371 w 204568"/>
              <a:gd name="connsiteY2" fmla="*/ 0 h 715507"/>
              <a:gd name="connsiteX3" fmla="*/ 204213 w 204568"/>
              <a:gd name="connsiteY3" fmla="*/ 0 h 715507"/>
              <a:gd name="connsiteX4" fmla="*/ 200686 w 204568"/>
              <a:gd name="connsiteY4" fmla="*/ 617167 h 715507"/>
              <a:gd name="connsiteX5" fmla="*/ 172090 w 204568"/>
              <a:gd name="connsiteY5" fmla="*/ 686205 h 715507"/>
              <a:gd name="connsiteX6" fmla="*/ 103052 w 204568"/>
              <a:gd name="connsiteY6" fmla="*/ 714801 h 715507"/>
              <a:gd name="connsiteX0" fmla="*/ 103052 w 204568"/>
              <a:gd name="connsiteY0" fmla="*/ 714801 h 715507"/>
              <a:gd name="connsiteX1" fmla="*/ 22372 w 204568"/>
              <a:gd name="connsiteY1" fmla="*/ 681967 h 715507"/>
              <a:gd name="connsiteX2" fmla="*/ 22371 w 204568"/>
              <a:gd name="connsiteY2" fmla="*/ 0 h 715507"/>
              <a:gd name="connsiteX3" fmla="*/ 204213 w 204568"/>
              <a:gd name="connsiteY3" fmla="*/ 0 h 715507"/>
              <a:gd name="connsiteX4" fmla="*/ 200686 w 204568"/>
              <a:gd name="connsiteY4" fmla="*/ 617167 h 715507"/>
              <a:gd name="connsiteX5" fmla="*/ 172090 w 204568"/>
              <a:gd name="connsiteY5" fmla="*/ 686205 h 715507"/>
              <a:gd name="connsiteX6" fmla="*/ 103052 w 204568"/>
              <a:gd name="connsiteY6" fmla="*/ 714801 h 715507"/>
              <a:gd name="connsiteX0" fmla="*/ 103052 w 204568"/>
              <a:gd name="connsiteY0" fmla="*/ 714801 h 715507"/>
              <a:gd name="connsiteX1" fmla="*/ 22372 w 204568"/>
              <a:gd name="connsiteY1" fmla="*/ 681967 h 715507"/>
              <a:gd name="connsiteX2" fmla="*/ 22371 w 204568"/>
              <a:gd name="connsiteY2" fmla="*/ 0 h 715507"/>
              <a:gd name="connsiteX3" fmla="*/ 204213 w 204568"/>
              <a:gd name="connsiteY3" fmla="*/ 0 h 715507"/>
              <a:gd name="connsiteX4" fmla="*/ 200686 w 204568"/>
              <a:gd name="connsiteY4" fmla="*/ 617167 h 715507"/>
              <a:gd name="connsiteX5" fmla="*/ 172090 w 204568"/>
              <a:gd name="connsiteY5" fmla="*/ 686205 h 715507"/>
              <a:gd name="connsiteX6" fmla="*/ 103052 w 204568"/>
              <a:gd name="connsiteY6" fmla="*/ 714801 h 715507"/>
              <a:gd name="connsiteX0" fmla="*/ 81814 w 183330"/>
              <a:gd name="connsiteY0" fmla="*/ 714801 h 715507"/>
              <a:gd name="connsiteX1" fmla="*/ 1134 w 183330"/>
              <a:gd name="connsiteY1" fmla="*/ 681967 h 715507"/>
              <a:gd name="connsiteX2" fmla="*/ 1133 w 183330"/>
              <a:gd name="connsiteY2" fmla="*/ 0 h 715507"/>
              <a:gd name="connsiteX3" fmla="*/ 182975 w 183330"/>
              <a:gd name="connsiteY3" fmla="*/ 0 h 715507"/>
              <a:gd name="connsiteX4" fmla="*/ 179448 w 183330"/>
              <a:gd name="connsiteY4" fmla="*/ 617167 h 715507"/>
              <a:gd name="connsiteX5" fmla="*/ 150852 w 183330"/>
              <a:gd name="connsiteY5" fmla="*/ 686205 h 715507"/>
              <a:gd name="connsiteX6" fmla="*/ 81814 w 183330"/>
              <a:gd name="connsiteY6" fmla="*/ 714801 h 715507"/>
              <a:gd name="connsiteX0" fmla="*/ 80681 w 182197"/>
              <a:gd name="connsiteY0" fmla="*/ 714801 h 715507"/>
              <a:gd name="connsiteX1" fmla="*/ 1 w 182197"/>
              <a:gd name="connsiteY1" fmla="*/ 681967 h 715507"/>
              <a:gd name="connsiteX2" fmla="*/ 0 w 182197"/>
              <a:gd name="connsiteY2" fmla="*/ 0 h 715507"/>
              <a:gd name="connsiteX3" fmla="*/ 181842 w 182197"/>
              <a:gd name="connsiteY3" fmla="*/ 0 h 715507"/>
              <a:gd name="connsiteX4" fmla="*/ 178315 w 182197"/>
              <a:gd name="connsiteY4" fmla="*/ 617167 h 715507"/>
              <a:gd name="connsiteX5" fmla="*/ 149719 w 182197"/>
              <a:gd name="connsiteY5" fmla="*/ 686205 h 715507"/>
              <a:gd name="connsiteX6" fmla="*/ 80681 w 182197"/>
              <a:gd name="connsiteY6" fmla="*/ 714801 h 715507"/>
              <a:gd name="connsiteX0" fmla="*/ 80681 w 182197"/>
              <a:gd name="connsiteY0" fmla="*/ 714801 h 715507"/>
              <a:gd name="connsiteX1" fmla="*/ 1 w 182197"/>
              <a:gd name="connsiteY1" fmla="*/ 681967 h 715507"/>
              <a:gd name="connsiteX2" fmla="*/ 0 w 182197"/>
              <a:gd name="connsiteY2" fmla="*/ 0 h 715507"/>
              <a:gd name="connsiteX3" fmla="*/ 181842 w 182197"/>
              <a:gd name="connsiteY3" fmla="*/ 0 h 715507"/>
              <a:gd name="connsiteX4" fmla="*/ 178315 w 182197"/>
              <a:gd name="connsiteY4" fmla="*/ 617167 h 715507"/>
              <a:gd name="connsiteX5" fmla="*/ 149719 w 182197"/>
              <a:gd name="connsiteY5" fmla="*/ 686205 h 715507"/>
              <a:gd name="connsiteX6" fmla="*/ 80681 w 182197"/>
              <a:gd name="connsiteY6" fmla="*/ 714801 h 715507"/>
              <a:gd name="connsiteX0" fmla="*/ 82195 w 183711"/>
              <a:gd name="connsiteY0" fmla="*/ 714801 h 720159"/>
              <a:gd name="connsiteX1" fmla="*/ 0 w 183711"/>
              <a:gd name="connsiteY1" fmla="*/ 718350 h 720159"/>
              <a:gd name="connsiteX2" fmla="*/ 1514 w 183711"/>
              <a:gd name="connsiteY2" fmla="*/ 0 h 720159"/>
              <a:gd name="connsiteX3" fmla="*/ 183356 w 183711"/>
              <a:gd name="connsiteY3" fmla="*/ 0 h 720159"/>
              <a:gd name="connsiteX4" fmla="*/ 179829 w 183711"/>
              <a:gd name="connsiteY4" fmla="*/ 617167 h 720159"/>
              <a:gd name="connsiteX5" fmla="*/ 151233 w 183711"/>
              <a:gd name="connsiteY5" fmla="*/ 686205 h 720159"/>
              <a:gd name="connsiteX6" fmla="*/ 82195 w 183711"/>
              <a:gd name="connsiteY6" fmla="*/ 714801 h 72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711" h="720159">
                <a:moveTo>
                  <a:pt x="82195" y="714801"/>
                </a:moveTo>
                <a:cubicBezTo>
                  <a:pt x="56990" y="720159"/>
                  <a:pt x="33803" y="715959"/>
                  <a:pt x="0" y="718350"/>
                </a:cubicBezTo>
                <a:cubicBezTo>
                  <a:pt x="193" y="600756"/>
                  <a:pt x="1896" y="87322"/>
                  <a:pt x="1514" y="0"/>
                </a:cubicBezTo>
                <a:cubicBezTo>
                  <a:pt x="183711" y="672"/>
                  <a:pt x="2809" y="411"/>
                  <a:pt x="183356" y="0"/>
                </a:cubicBezTo>
                <a:cubicBezTo>
                  <a:pt x="182180" y="463365"/>
                  <a:pt x="181005" y="153802"/>
                  <a:pt x="179829" y="617167"/>
                </a:cubicBezTo>
                <a:cubicBezTo>
                  <a:pt x="179829" y="643061"/>
                  <a:pt x="169543" y="667895"/>
                  <a:pt x="151233" y="686205"/>
                </a:cubicBezTo>
                <a:cubicBezTo>
                  <a:pt x="132923" y="704515"/>
                  <a:pt x="107401" y="709444"/>
                  <a:pt x="82195" y="71480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1" name="Grafik 20" descr="CAS_Logo_300dpi_RGB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172400" y="404664"/>
            <a:ext cx="607852" cy="7200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AS Software AG Zwischen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el 1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Überschrift</a:t>
            </a:r>
            <a:endParaRPr lang="de-DE" dirty="0"/>
          </a:p>
        </p:txBody>
      </p:sp>
      <p:sp>
        <p:nvSpPr>
          <p:cNvPr id="21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306000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 smtClean="0"/>
              <a:t>Zwischenüberschrift</a:t>
            </a:r>
          </a:p>
        </p:txBody>
      </p:sp>
      <p:sp>
        <p:nvSpPr>
          <p:cNvPr id="20" name="Freihandform 19"/>
          <p:cNvSpPr/>
          <p:nvPr userDrawn="1"/>
        </p:nvSpPr>
        <p:spPr>
          <a:xfrm>
            <a:off x="-2381" y="0"/>
            <a:ext cx="288658" cy="1131554"/>
          </a:xfrm>
          <a:custGeom>
            <a:avLst/>
            <a:gdLst>
              <a:gd name="connsiteX0" fmla="*/ 0 w 357190"/>
              <a:gd name="connsiteY0" fmla="*/ 97634 h 2563838"/>
              <a:gd name="connsiteX1" fmla="*/ 28596 w 357190"/>
              <a:gd name="connsiteY1" fmla="*/ 28596 h 2563838"/>
              <a:gd name="connsiteX2" fmla="*/ 97634 w 357190"/>
              <a:gd name="connsiteY2" fmla="*/ 0 h 2563838"/>
              <a:gd name="connsiteX3" fmla="*/ 259556 w 357190"/>
              <a:gd name="connsiteY3" fmla="*/ 0 h 2563838"/>
              <a:gd name="connsiteX4" fmla="*/ 328594 w 357190"/>
              <a:gd name="connsiteY4" fmla="*/ 28596 h 2563838"/>
              <a:gd name="connsiteX5" fmla="*/ 357190 w 357190"/>
              <a:gd name="connsiteY5" fmla="*/ 97634 h 2563838"/>
              <a:gd name="connsiteX6" fmla="*/ 357190 w 357190"/>
              <a:gd name="connsiteY6" fmla="*/ 2466204 h 2563838"/>
              <a:gd name="connsiteX7" fmla="*/ 328594 w 357190"/>
              <a:gd name="connsiteY7" fmla="*/ 2535242 h 2563838"/>
              <a:gd name="connsiteX8" fmla="*/ 259556 w 357190"/>
              <a:gd name="connsiteY8" fmla="*/ 2563838 h 2563838"/>
              <a:gd name="connsiteX9" fmla="*/ 97634 w 357190"/>
              <a:gd name="connsiteY9" fmla="*/ 2563838 h 2563838"/>
              <a:gd name="connsiteX10" fmla="*/ 28596 w 357190"/>
              <a:gd name="connsiteY10" fmla="*/ 2535242 h 2563838"/>
              <a:gd name="connsiteX11" fmla="*/ 0 w 357190"/>
              <a:gd name="connsiteY11" fmla="*/ 2466204 h 2563838"/>
              <a:gd name="connsiteX12" fmla="*/ 0 w 357190"/>
              <a:gd name="connsiteY12" fmla="*/ 97634 h 2563838"/>
              <a:gd name="connsiteX0" fmla="*/ 0 w 357190"/>
              <a:gd name="connsiteY0" fmla="*/ 102372 h 2568576"/>
              <a:gd name="connsiteX1" fmla="*/ 28596 w 357190"/>
              <a:gd name="connsiteY1" fmla="*/ 33334 h 2568576"/>
              <a:gd name="connsiteX2" fmla="*/ 97634 w 357190"/>
              <a:gd name="connsiteY2" fmla="*/ 4738 h 2568576"/>
              <a:gd name="connsiteX3" fmla="*/ 176214 w 357190"/>
              <a:gd name="connsiteY3" fmla="*/ 0 h 2568576"/>
              <a:gd name="connsiteX4" fmla="*/ 259556 w 357190"/>
              <a:gd name="connsiteY4" fmla="*/ 4738 h 2568576"/>
              <a:gd name="connsiteX5" fmla="*/ 328594 w 357190"/>
              <a:gd name="connsiteY5" fmla="*/ 33334 h 2568576"/>
              <a:gd name="connsiteX6" fmla="*/ 357190 w 357190"/>
              <a:gd name="connsiteY6" fmla="*/ 102372 h 2568576"/>
              <a:gd name="connsiteX7" fmla="*/ 357190 w 357190"/>
              <a:gd name="connsiteY7" fmla="*/ 2470942 h 2568576"/>
              <a:gd name="connsiteX8" fmla="*/ 328594 w 357190"/>
              <a:gd name="connsiteY8" fmla="*/ 2539980 h 2568576"/>
              <a:gd name="connsiteX9" fmla="*/ 259556 w 357190"/>
              <a:gd name="connsiteY9" fmla="*/ 2568576 h 2568576"/>
              <a:gd name="connsiteX10" fmla="*/ 97634 w 357190"/>
              <a:gd name="connsiteY10" fmla="*/ 2568576 h 2568576"/>
              <a:gd name="connsiteX11" fmla="*/ 28596 w 357190"/>
              <a:gd name="connsiteY11" fmla="*/ 2539980 h 2568576"/>
              <a:gd name="connsiteX12" fmla="*/ 0 w 357190"/>
              <a:gd name="connsiteY12" fmla="*/ 2470942 h 2568576"/>
              <a:gd name="connsiteX13" fmla="*/ 0 w 357190"/>
              <a:gd name="connsiteY13" fmla="*/ 102372 h 2568576"/>
              <a:gd name="connsiteX0" fmla="*/ 0 w 357190"/>
              <a:gd name="connsiteY0" fmla="*/ 102372 h 2569369"/>
              <a:gd name="connsiteX1" fmla="*/ 28596 w 357190"/>
              <a:gd name="connsiteY1" fmla="*/ 33334 h 2569369"/>
              <a:gd name="connsiteX2" fmla="*/ 97634 w 357190"/>
              <a:gd name="connsiteY2" fmla="*/ 4738 h 2569369"/>
              <a:gd name="connsiteX3" fmla="*/ 176214 w 357190"/>
              <a:gd name="connsiteY3" fmla="*/ 0 h 2569369"/>
              <a:gd name="connsiteX4" fmla="*/ 259556 w 357190"/>
              <a:gd name="connsiteY4" fmla="*/ 4738 h 2569369"/>
              <a:gd name="connsiteX5" fmla="*/ 328594 w 357190"/>
              <a:gd name="connsiteY5" fmla="*/ 33334 h 2569369"/>
              <a:gd name="connsiteX6" fmla="*/ 357190 w 357190"/>
              <a:gd name="connsiteY6" fmla="*/ 102372 h 2569369"/>
              <a:gd name="connsiteX7" fmla="*/ 357190 w 357190"/>
              <a:gd name="connsiteY7" fmla="*/ 2470942 h 2569369"/>
              <a:gd name="connsiteX8" fmla="*/ 328594 w 357190"/>
              <a:gd name="connsiteY8" fmla="*/ 2539980 h 2569369"/>
              <a:gd name="connsiteX9" fmla="*/ 259556 w 357190"/>
              <a:gd name="connsiteY9" fmla="*/ 2568576 h 2569369"/>
              <a:gd name="connsiteX10" fmla="*/ 176214 w 357190"/>
              <a:gd name="connsiteY10" fmla="*/ 2569369 h 2569369"/>
              <a:gd name="connsiteX11" fmla="*/ 97634 w 357190"/>
              <a:gd name="connsiteY11" fmla="*/ 2568576 h 2569369"/>
              <a:gd name="connsiteX12" fmla="*/ 28596 w 357190"/>
              <a:gd name="connsiteY12" fmla="*/ 2539980 h 2569369"/>
              <a:gd name="connsiteX13" fmla="*/ 0 w 357190"/>
              <a:gd name="connsiteY13" fmla="*/ 2470942 h 2569369"/>
              <a:gd name="connsiteX14" fmla="*/ 0 w 357190"/>
              <a:gd name="connsiteY14" fmla="*/ 102372 h 2569369"/>
              <a:gd name="connsiteX0" fmla="*/ 0 w 357190"/>
              <a:gd name="connsiteY0" fmla="*/ 102372 h 2569369"/>
              <a:gd name="connsiteX1" fmla="*/ 28596 w 357190"/>
              <a:gd name="connsiteY1" fmla="*/ 33334 h 2569369"/>
              <a:gd name="connsiteX2" fmla="*/ 97634 w 357190"/>
              <a:gd name="connsiteY2" fmla="*/ 4738 h 2569369"/>
              <a:gd name="connsiteX3" fmla="*/ 176214 w 357190"/>
              <a:gd name="connsiteY3" fmla="*/ 0 h 2569369"/>
              <a:gd name="connsiteX4" fmla="*/ 259556 w 357190"/>
              <a:gd name="connsiteY4" fmla="*/ 4738 h 2569369"/>
              <a:gd name="connsiteX5" fmla="*/ 328594 w 357190"/>
              <a:gd name="connsiteY5" fmla="*/ 33334 h 2569369"/>
              <a:gd name="connsiteX6" fmla="*/ 357190 w 357190"/>
              <a:gd name="connsiteY6" fmla="*/ 102372 h 2569369"/>
              <a:gd name="connsiteX7" fmla="*/ 357190 w 357190"/>
              <a:gd name="connsiteY7" fmla="*/ 2470942 h 2569369"/>
              <a:gd name="connsiteX8" fmla="*/ 328594 w 357190"/>
              <a:gd name="connsiteY8" fmla="*/ 2539980 h 2569369"/>
              <a:gd name="connsiteX9" fmla="*/ 259556 w 357190"/>
              <a:gd name="connsiteY9" fmla="*/ 2568576 h 2569369"/>
              <a:gd name="connsiteX10" fmla="*/ 176214 w 357190"/>
              <a:gd name="connsiteY10" fmla="*/ 2569369 h 2569369"/>
              <a:gd name="connsiteX11" fmla="*/ 28596 w 357190"/>
              <a:gd name="connsiteY11" fmla="*/ 2539980 h 2569369"/>
              <a:gd name="connsiteX12" fmla="*/ 0 w 357190"/>
              <a:gd name="connsiteY12" fmla="*/ 2470942 h 2569369"/>
              <a:gd name="connsiteX13" fmla="*/ 0 w 357190"/>
              <a:gd name="connsiteY13" fmla="*/ 102372 h 2569369"/>
              <a:gd name="connsiteX0" fmla="*/ 0 w 357190"/>
              <a:gd name="connsiteY0" fmla="*/ 102372 h 2569369"/>
              <a:gd name="connsiteX1" fmla="*/ 28596 w 357190"/>
              <a:gd name="connsiteY1" fmla="*/ 33334 h 2569369"/>
              <a:gd name="connsiteX2" fmla="*/ 97634 w 357190"/>
              <a:gd name="connsiteY2" fmla="*/ 4738 h 2569369"/>
              <a:gd name="connsiteX3" fmla="*/ 176214 w 357190"/>
              <a:gd name="connsiteY3" fmla="*/ 0 h 2569369"/>
              <a:gd name="connsiteX4" fmla="*/ 259556 w 357190"/>
              <a:gd name="connsiteY4" fmla="*/ 4738 h 2569369"/>
              <a:gd name="connsiteX5" fmla="*/ 328594 w 357190"/>
              <a:gd name="connsiteY5" fmla="*/ 33334 h 2569369"/>
              <a:gd name="connsiteX6" fmla="*/ 357190 w 357190"/>
              <a:gd name="connsiteY6" fmla="*/ 102372 h 2569369"/>
              <a:gd name="connsiteX7" fmla="*/ 357190 w 357190"/>
              <a:gd name="connsiteY7" fmla="*/ 2470942 h 2569369"/>
              <a:gd name="connsiteX8" fmla="*/ 328594 w 357190"/>
              <a:gd name="connsiteY8" fmla="*/ 2539980 h 2569369"/>
              <a:gd name="connsiteX9" fmla="*/ 259556 w 357190"/>
              <a:gd name="connsiteY9" fmla="*/ 2568576 h 2569369"/>
              <a:gd name="connsiteX10" fmla="*/ 176214 w 357190"/>
              <a:gd name="connsiteY10" fmla="*/ 2569369 h 2569369"/>
              <a:gd name="connsiteX11" fmla="*/ 0 w 357190"/>
              <a:gd name="connsiteY11" fmla="*/ 2470942 h 2569369"/>
              <a:gd name="connsiteX12" fmla="*/ 0 w 357190"/>
              <a:gd name="connsiteY12" fmla="*/ 102372 h 2569369"/>
              <a:gd name="connsiteX0" fmla="*/ 0 w 357190"/>
              <a:gd name="connsiteY0" fmla="*/ 102372 h 2569369"/>
              <a:gd name="connsiteX1" fmla="*/ 28596 w 357190"/>
              <a:gd name="connsiteY1" fmla="*/ 33334 h 2569369"/>
              <a:gd name="connsiteX2" fmla="*/ 97634 w 357190"/>
              <a:gd name="connsiteY2" fmla="*/ 4738 h 2569369"/>
              <a:gd name="connsiteX3" fmla="*/ 176214 w 357190"/>
              <a:gd name="connsiteY3" fmla="*/ 0 h 2569369"/>
              <a:gd name="connsiteX4" fmla="*/ 259556 w 357190"/>
              <a:gd name="connsiteY4" fmla="*/ 4738 h 2569369"/>
              <a:gd name="connsiteX5" fmla="*/ 328594 w 357190"/>
              <a:gd name="connsiteY5" fmla="*/ 33334 h 2569369"/>
              <a:gd name="connsiteX6" fmla="*/ 357190 w 357190"/>
              <a:gd name="connsiteY6" fmla="*/ 102372 h 2569369"/>
              <a:gd name="connsiteX7" fmla="*/ 357190 w 357190"/>
              <a:gd name="connsiteY7" fmla="*/ 2470942 h 2569369"/>
              <a:gd name="connsiteX8" fmla="*/ 328594 w 357190"/>
              <a:gd name="connsiteY8" fmla="*/ 2539980 h 2569369"/>
              <a:gd name="connsiteX9" fmla="*/ 259556 w 357190"/>
              <a:gd name="connsiteY9" fmla="*/ 2568576 h 2569369"/>
              <a:gd name="connsiteX10" fmla="*/ 176214 w 357190"/>
              <a:gd name="connsiteY10" fmla="*/ 2569369 h 2569369"/>
              <a:gd name="connsiteX11" fmla="*/ 0 w 357190"/>
              <a:gd name="connsiteY11" fmla="*/ 102372 h 2569369"/>
              <a:gd name="connsiteX0" fmla="*/ 147618 w 328594"/>
              <a:gd name="connsiteY0" fmla="*/ 2569369 h 2569369"/>
              <a:gd name="connsiteX1" fmla="*/ 0 w 328594"/>
              <a:gd name="connsiteY1" fmla="*/ 33334 h 2569369"/>
              <a:gd name="connsiteX2" fmla="*/ 69038 w 328594"/>
              <a:gd name="connsiteY2" fmla="*/ 4738 h 2569369"/>
              <a:gd name="connsiteX3" fmla="*/ 147618 w 328594"/>
              <a:gd name="connsiteY3" fmla="*/ 0 h 2569369"/>
              <a:gd name="connsiteX4" fmla="*/ 230960 w 328594"/>
              <a:gd name="connsiteY4" fmla="*/ 4738 h 2569369"/>
              <a:gd name="connsiteX5" fmla="*/ 299998 w 328594"/>
              <a:gd name="connsiteY5" fmla="*/ 33334 h 2569369"/>
              <a:gd name="connsiteX6" fmla="*/ 328594 w 328594"/>
              <a:gd name="connsiteY6" fmla="*/ 102372 h 2569369"/>
              <a:gd name="connsiteX7" fmla="*/ 328594 w 328594"/>
              <a:gd name="connsiteY7" fmla="*/ 2470942 h 2569369"/>
              <a:gd name="connsiteX8" fmla="*/ 299998 w 328594"/>
              <a:gd name="connsiteY8" fmla="*/ 2539980 h 2569369"/>
              <a:gd name="connsiteX9" fmla="*/ 230960 w 328594"/>
              <a:gd name="connsiteY9" fmla="*/ 2568576 h 2569369"/>
              <a:gd name="connsiteX10" fmla="*/ 147618 w 328594"/>
              <a:gd name="connsiteY10" fmla="*/ 2569369 h 2569369"/>
              <a:gd name="connsiteX0" fmla="*/ 78580 w 259556"/>
              <a:gd name="connsiteY0" fmla="*/ 2569369 h 2569369"/>
              <a:gd name="connsiteX1" fmla="*/ 0 w 259556"/>
              <a:gd name="connsiteY1" fmla="*/ 4738 h 2569369"/>
              <a:gd name="connsiteX2" fmla="*/ 78580 w 259556"/>
              <a:gd name="connsiteY2" fmla="*/ 0 h 2569369"/>
              <a:gd name="connsiteX3" fmla="*/ 161922 w 259556"/>
              <a:gd name="connsiteY3" fmla="*/ 4738 h 2569369"/>
              <a:gd name="connsiteX4" fmla="*/ 230960 w 259556"/>
              <a:gd name="connsiteY4" fmla="*/ 33334 h 2569369"/>
              <a:gd name="connsiteX5" fmla="*/ 259556 w 259556"/>
              <a:gd name="connsiteY5" fmla="*/ 102372 h 2569369"/>
              <a:gd name="connsiteX6" fmla="*/ 259556 w 259556"/>
              <a:gd name="connsiteY6" fmla="*/ 2470942 h 2569369"/>
              <a:gd name="connsiteX7" fmla="*/ 230960 w 259556"/>
              <a:gd name="connsiteY7" fmla="*/ 2539980 h 2569369"/>
              <a:gd name="connsiteX8" fmla="*/ 161922 w 259556"/>
              <a:gd name="connsiteY8" fmla="*/ 2568576 h 2569369"/>
              <a:gd name="connsiteX9" fmla="*/ 78580 w 259556"/>
              <a:gd name="connsiteY9" fmla="*/ 2569369 h 2569369"/>
              <a:gd name="connsiteX0" fmla="*/ 0 w 180976"/>
              <a:gd name="connsiteY0" fmla="*/ 2569369 h 2569369"/>
              <a:gd name="connsiteX1" fmla="*/ 0 w 180976"/>
              <a:gd name="connsiteY1" fmla="*/ 0 h 2569369"/>
              <a:gd name="connsiteX2" fmla="*/ 83342 w 180976"/>
              <a:gd name="connsiteY2" fmla="*/ 4738 h 2569369"/>
              <a:gd name="connsiteX3" fmla="*/ 152380 w 180976"/>
              <a:gd name="connsiteY3" fmla="*/ 33334 h 2569369"/>
              <a:gd name="connsiteX4" fmla="*/ 180976 w 180976"/>
              <a:gd name="connsiteY4" fmla="*/ 102372 h 2569369"/>
              <a:gd name="connsiteX5" fmla="*/ 180976 w 180976"/>
              <a:gd name="connsiteY5" fmla="*/ 2470942 h 2569369"/>
              <a:gd name="connsiteX6" fmla="*/ 152380 w 180976"/>
              <a:gd name="connsiteY6" fmla="*/ 2539980 h 2569369"/>
              <a:gd name="connsiteX7" fmla="*/ 83342 w 180976"/>
              <a:gd name="connsiteY7" fmla="*/ 2568576 h 2569369"/>
              <a:gd name="connsiteX8" fmla="*/ 0 w 180976"/>
              <a:gd name="connsiteY8" fmla="*/ 2569369 h 2569369"/>
              <a:gd name="connsiteX0" fmla="*/ 0 w 180976"/>
              <a:gd name="connsiteY0" fmla="*/ 2569369 h 2569369"/>
              <a:gd name="connsiteX1" fmla="*/ 0 w 180976"/>
              <a:gd name="connsiteY1" fmla="*/ 0 h 2569369"/>
              <a:gd name="connsiteX2" fmla="*/ 83342 w 180976"/>
              <a:gd name="connsiteY2" fmla="*/ 4738 h 2569369"/>
              <a:gd name="connsiteX3" fmla="*/ 152380 w 180976"/>
              <a:gd name="connsiteY3" fmla="*/ 33334 h 2569369"/>
              <a:gd name="connsiteX4" fmla="*/ 180976 w 180976"/>
              <a:gd name="connsiteY4" fmla="*/ 102372 h 2569369"/>
              <a:gd name="connsiteX5" fmla="*/ 178594 w 180976"/>
              <a:gd name="connsiteY5" fmla="*/ 157163 h 2569369"/>
              <a:gd name="connsiteX6" fmla="*/ 180976 w 180976"/>
              <a:gd name="connsiteY6" fmla="*/ 2470942 h 2569369"/>
              <a:gd name="connsiteX7" fmla="*/ 152380 w 180976"/>
              <a:gd name="connsiteY7" fmla="*/ 2539980 h 2569369"/>
              <a:gd name="connsiteX8" fmla="*/ 83342 w 180976"/>
              <a:gd name="connsiteY8" fmla="*/ 2568576 h 2569369"/>
              <a:gd name="connsiteX9" fmla="*/ 0 w 180976"/>
              <a:gd name="connsiteY9" fmla="*/ 2569369 h 2569369"/>
              <a:gd name="connsiteX0" fmla="*/ 0 w 180976"/>
              <a:gd name="connsiteY0" fmla="*/ 2569369 h 2569369"/>
              <a:gd name="connsiteX1" fmla="*/ 0 w 180976"/>
              <a:gd name="connsiteY1" fmla="*/ 157163 h 2569369"/>
              <a:gd name="connsiteX2" fmla="*/ 0 w 180976"/>
              <a:gd name="connsiteY2" fmla="*/ 0 h 2569369"/>
              <a:gd name="connsiteX3" fmla="*/ 83342 w 180976"/>
              <a:gd name="connsiteY3" fmla="*/ 4738 h 2569369"/>
              <a:gd name="connsiteX4" fmla="*/ 152380 w 180976"/>
              <a:gd name="connsiteY4" fmla="*/ 33334 h 2569369"/>
              <a:gd name="connsiteX5" fmla="*/ 180976 w 180976"/>
              <a:gd name="connsiteY5" fmla="*/ 102372 h 2569369"/>
              <a:gd name="connsiteX6" fmla="*/ 178594 w 180976"/>
              <a:gd name="connsiteY6" fmla="*/ 157163 h 2569369"/>
              <a:gd name="connsiteX7" fmla="*/ 180976 w 180976"/>
              <a:gd name="connsiteY7" fmla="*/ 2470942 h 2569369"/>
              <a:gd name="connsiteX8" fmla="*/ 152380 w 180976"/>
              <a:gd name="connsiteY8" fmla="*/ 2539980 h 2569369"/>
              <a:gd name="connsiteX9" fmla="*/ 83342 w 180976"/>
              <a:gd name="connsiteY9" fmla="*/ 2568576 h 2569369"/>
              <a:gd name="connsiteX10" fmla="*/ 0 w 180976"/>
              <a:gd name="connsiteY10" fmla="*/ 2569369 h 2569369"/>
              <a:gd name="connsiteX0" fmla="*/ 0 w 180976"/>
              <a:gd name="connsiteY0" fmla="*/ 2564631 h 2564631"/>
              <a:gd name="connsiteX1" fmla="*/ 0 w 180976"/>
              <a:gd name="connsiteY1" fmla="*/ 152425 h 2564631"/>
              <a:gd name="connsiteX2" fmla="*/ 83342 w 180976"/>
              <a:gd name="connsiteY2" fmla="*/ 0 h 2564631"/>
              <a:gd name="connsiteX3" fmla="*/ 152380 w 180976"/>
              <a:gd name="connsiteY3" fmla="*/ 28596 h 2564631"/>
              <a:gd name="connsiteX4" fmla="*/ 180976 w 180976"/>
              <a:gd name="connsiteY4" fmla="*/ 97634 h 2564631"/>
              <a:gd name="connsiteX5" fmla="*/ 178594 w 180976"/>
              <a:gd name="connsiteY5" fmla="*/ 152425 h 2564631"/>
              <a:gd name="connsiteX6" fmla="*/ 180976 w 180976"/>
              <a:gd name="connsiteY6" fmla="*/ 2466204 h 2564631"/>
              <a:gd name="connsiteX7" fmla="*/ 152380 w 180976"/>
              <a:gd name="connsiteY7" fmla="*/ 2535242 h 2564631"/>
              <a:gd name="connsiteX8" fmla="*/ 83342 w 180976"/>
              <a:gd name="connsiteY8" fmla="*/ 2563838 h 2564631"/>
              <a:gd name="connsiteX9" fmla="*/ 0 w 180976"/>
              <a:gd name="connsiteY9" fmla="*/ 2564631 h 2564631"/>
              <a:gd name="connsiteX0" fmla="*/ 0 w 180976"/>
              <a:gd name="connsiteY0" fmla="*/ 2536035 h 2536035"/>
              <a:gd name="connsiteX1" fmla="*/ 0 w 180976"/>
              <a:gd name="connsiteY1" fmla="*/ 123829 h 2536035"/>
              <a:gd name="connsiteX2" fmla="*/ 152380 w 180976"/>
              <a:gd name="connsiteY2" fmla="*/ 0 h 2536035"/>
              <a:gd name="connsiteX3" fmla="*/ 180976 w 180976"/>
              <a:gd name="connsiteY3" fmla="*/ 69038 h 2536035"/>
              <a:gd name="connsiteX4" fmla="*/ 178594 w 180976"/>
              <a:gd name="connsiteY4" fmla="*/ 123829 h 2536035"/>
              <a:gd name="connsiteX5" fmla="*/ 180976 w 180976"/>
              <a:gd name="connsiteY5" fmla="*/ 2437608 h 2536035"/>
              <a:gd name="connsiteX6" fmla="*/ 152380 w 180976"/>
              <a:gd name="connsiteY6" fmla="*/ 2506646 h 2536035"/>
              <a:gd name="connsiteX7" fmla="*/ 83342 w 180976"/>
              <a:gd name="connsiteY7" fmla="*/ 2535242 h 2536035"/>
              <a:gd name="connsiteX8" fmla="*/ 0 w 180976"/>
              <a:gd name="connsiteY8" fmla="*/ 2536035 h 2536035"/>
              <a:gd name="connsiteX0" fmla="*/ 0 w 180976"/>
              <a:gd name="connsiteY0" fmla="*/ 2466997 h 2466997"/>
              <a:gd name="connsiteX1" fmla="*/ 0 w 180976"/>
              <a:gd name="connsiteY1" fmla="*/ 54791 h 2466997"/>
              <a:gd name="connsiteX2" fmla="*/ 180976 w 180976"/>
              <a:gd name="connsiteY2" fmla="*/ 0 h 2466997"/>
              <a:gd name="connsiteX3" fmla="*/ 178594 w 180976"/>
              <a:gd name="connsiteY3" fmla="*/ 54791 h 2466997"/>
              <a:gd name="connsiteX4" fmla="*/ 180976 w 180976"/>
              <a:gd name="connsiteY4" fmla="*/ 2368570 h 2466997"/>
              <a:gd name="connsiteX5" fmla="*/ 152380 w 180976"/>
              <a:gd name="connsiteY5" fmla="*/ 2437608 h 2466997"/>
              <a:gd name="connsiteX6" fmla="*/ 83342 w 180976"/>
              <a:gd name="connsiteY6" fmla="*/ 2466204 h 2466997"/>
              <a:gd name="connsiteX7" fmla="*/ 0 w 180976"/>
              <a:gd name="connsiteY7" fmla="*/ 2466997 h 2466997"/>
              <a:gd name="connsiteX0" fmla="*/ 0 w 180976"/>
              <a:gd name="connsiteY0" fmla="*/ 2412206 h 2412206"/>
              <a:gd name="connsiteX1" fmla="*/ 0 w 180976"/>
              <a:gd name="connsiteY1" fmla="*/ 0 h 2412206"/>
              <a:gd name="connsiteX2" fmla="*/ 178594 w 180976"/>
              <a:gd name="connsiteY2" fmla="*/ 0 h 2412206"/>
              <a:gd name="connsiteX3" fmla="*/ 180976 w 180976"/>
              <a:gd name="connsiteY3" fmla="*/ 2313779 h 2412206"/>
              <a:gd name="connsiteX4" fmla="*/ 152380 w 180976"/>
              <a:gd name="connsiteY4" fmla="*/ 2382817 h 2412206"/>
              <a:gd name="connsiteX5" fmla="*/ 83342 w 180976"/>
              <a:gd name="connsiteY5" fmla="*/ 2411413 h 2412206"/>
              <a:gd name="connsiteX6" fmla="*/ 0 w 180976"/>
              <a:gd name="connsiteY6" fmla="*/ 2412206 h 2412206"/>
              <a:gd name="connsiteX0" fmla="*/ 0 w 180976"/>
              <a:gd name="connsiteY0" fmla="*/ 2412206 h 2412206"/>
              <a:gd name="connsiteX1" fmla="*/ 0 w 180976"/>
              <a:gd name="connsiteY1" fmla="*/ 0 h 2412206"/>
              <a:gd name="connsiteX2" fmla="*/ 178594 w 180976"/>
              <a:gd name="connsiteY2" fmla="*/ 0 h 2412206"/>
              <a:gd name="connsiteX3" fmla="*/ 178594 w 180976"/>
              <a:gd name="connsiteY3" fmla="*/ 1287392 h 2412206"/>
              <a:gd name="connsiteX4" fmla="*/ 180976 w 180976"/>
              <a:gd name="connsiteY4" fmla="*/ 2313779 h 2412206"/>
              <a:gd name="connsiteX5" fmla="*/ 152380 w 180976"/>
              <a:gd name="connsiteY5" fmla="*/ 2382817 h 2412206"/>
              <a:gd name="connsiteX6" fmla="*/ 83342 w 180976"/>
              <a:gd name="connsiteY6" fmla="*/ 2411413 h 2412206"/>
              <a:gd name="connsiteX7" fmla="*/ 0 w 180976"/>
              <a:gd name="connsiteY7" fmla="*/ 2412206 h 2412206"/>
              <a:gd name="connsiteX0" fmla="*/ 2381 w 183357"/>
              <a:gd name="connsiteY0" fmla="*/ 2412206 h 2412206"/>
              <a:gd name="connsiteX1" fmla="*/ 0 w 183357"/>
              <a:gd name="connsiteY1" fmla="*/ 1287392 h 2412206"/>
              <a:gd name="connsiteX2" fmla="*/ 2381 w 183357"/>
              <a:gd name="connsiteY2" fmla="*/ 0 h 2412206"/>
              <a:gd name="connsiteX3" fmla="*/ 180975 w 183357"/>
              <a:gd name="connsiteY3" fmla="*/ 0 h 2412206"/>
              <a:gd name="connsiteX4" fmla="*/ 180975 w 183357"/>
              <a:gd name="connsiteY4" fmla="*/ 1287392 h 2412206"/>
              <a:gd name="connsiteX5" fmla="*/ 183357 w 183357"/>
              <a:gd name="connsiteY5" fmla="*/ 2313779 h 2412206"/>
              <a:gd name="connsiteX6" fmla="*/ 154761 w 183357"/>
              <a:gd name="connsiteY6" fmla="*/ 2382817 h 2412206"/>
              <a:gd name="connsiteX7" fmla="*/ 85723 w 183357"/>
              <a:gd name="connsiteY7" fmla="*/ 2411413 h 2412206"/>
              <a:gd name="connsiteX8" fmla="*/ 2381 w 183357"/>
              <a:gd name="connsiteY8" fmla="*/ 2412206 h 2412206"/>
              <a:gd name="connsiteX0" fmla="*/ 2381 w 183357"/>
              <a:gd name="connsiteY0" fmla="*/ 2412206 h 2412206"/>
              <a:gd name="connsiteX1" fmla="*/ 0 w 183357"/>
              <a:gd name="connsiteY1" fmla="*/ 1287392 h 2412206"/>
              <a:gd name="connsiteX2" fmla="*/ 2381 w 183357"/>
              <a:gd name="connsiteY2" fmla="*/ 0 h 2412206"/>
              <a:gd name="connsiteX3" fmla="*/ 180975 w 183357"/>
              <a:gd name="connsiteY3" fmla="*/ 1287392 h 2412206"/>
              <a:gd name="connsiteX4" fmla="*/ 183357 w 183357"/>
              <a:gd name="connsiteY4" fmla="*/ 2313779 h 2412206"/>
              <a:gd name="connsiteX5" fmla="*/ 154761 w 183357"/>
              <a:gd name="connsiteY5" fmla="*/ 2382817 h 2412206"/>
              <a:gd name="connsiteX6" fmla="*/ 85723 w 183357"/>
              <a:gd name="connsiteY6" fmla="*/ 2411413 h 2412206"/>
              <a:gd name="connsiteX7" fmla="*/ 2381 w 183357"/>
              <a:gd name="connsiteY7" fmla="*/ 2412206 h 2412206"/>
              <a:gd name="connsiteX0" fmla="*/ 2381 w 183357"/>
              <a:gd name="connsiteY0" fmla="*/ 1312283 h 1312283"/>
              <a:gd name="connsiteX1" fmla="*/ 0 w 183357"/>
              <a:gd name="connsiteY1" fmla="*/ 187469 h 1312283"/>
              <a:gd name="connsiteX2" fmla="*/ 180975 w 183357"/>
              <a:gd name="connsiteY2" fmla="*/ 187469 h 1312283"/>
              <a:gd name="connsiteX3" fmla="*/ 183357 w 183357"/>
              <a:gd name="connsiteY3" fmla="*/ 1213856 h 1312283"/>
              <a:gd name="connsiteX4" fmla="*/ 154761 w 183357"/>
              <a:gd name="connsiteY4" fmla="*/ 1282894 h 1312283"/>
              <a:gd name="connsiteX5" fmla="*/ 85723 w 183357"/>
              <a:gd name="connsiteY5" fmla="*/ 1311490 h 1312283"/>
              <a:gd name="connsiteX6" fmla="*/ 2381 w 183357"/>
              <a:gd name="connsiteY6" fmla="*/ 1312283 h 1312283"/>
              <a:gd name="connsiteX0" fmla="*/ 2381 w 183357"/>
              <a:gd name="connsiteY0" fmla="*/ 1312283 h 1312283"/>
              <a:gd name="connsiteX1" fmla="*/ 0 w 183357"/>
              <a:gd name="connsiteY1" fmla="*/ 187469 h 1312283"/>
              <a:gd name="connsiteX2" fmla="*/ 180975 w 183357"/>
              <a:gd name="connsiteY2" fmla="*/ 187469 h 1312283"/>
              <a:gd name="connsiteX3" fmla="*/ 183357 w 183357"/>
              <a:gd name="connsiteY3" fmla="*/ 1213856 h 1312283"/>
              <a:gd name="connsiteX4" fmla="*/ 154761 w 183357"/>
              <a:gd name="connsiteY4" fmla="*/ 1282894 h 1312283"/>
              <a:gd name="connsiteX5" fmla="*/ 85723 w 183357"/>
              <a:gd name="connsiteY5" fmla="*/ 1311490 h 1312283"/>
              <a:gd name="connsiteX6" fmla="*/ 2381 w 183357"/>
              <a:gd name="connsiteY6" fmla="*/ 1312283 h 1312283"/>
              <a:gd name="connsiteX0" fmla="*/ 2381 w 183357"/>
              <a:gd name="connsiteY0" fmla="*/ 1124814 h 1124814"/>
              <a:gd name="connsiteX1" fmla="*/ 0 w 183357"/>
              <a:gd name="connsiteY1" fmla="*/ 0 h 1124814"/>
              <a:gd name="connsiteX2" fmla="*/ 180975 w 183357"/>
              <a:gd name="connsiteY2" fmla="*/ 0 h 1124814"/>
              <a:gd name="connsiteX3" fmla="*/ 183357 w 183357"/>
              <a:gd name="connsiteY3" fmla="*/ 1026387 h 1124814"/>
              <a:gd name="connsiteX4" fmla="*/ 154761 w 183357"/>
              <a:gd name="connsiteY4" fmla="*/ 1095425 h 1124814"/>
              <a:gd name="connsiteX5" fmla="*/ 85723 w 183357"/>
              <a:gd name="connsiteY5" fmla="*/ 1124021 h 1124814"/>
              <a:gd name="connsiteX6" fmla="*/ 2381 w 183357"/>
              <a:gd name="connsiteY6" fmla="*/ 1124814 h 1124814"/>
              <a:gd name="connsiteX0" fmla="*/ 13529 w 194505"/>
              <a:gd name="connsiteY0" fmla="*/ 1124814 h 1124814"/>
              <a:gd name="connsiteX1" fmla="*/ 11148 w 194505"/>
              <a:gd name="connsiteY1" fmla="*/ 0 h 1124814"/>
              <a:gd name="connsiteX2" fmla="*/ 192123 w 194505"/>
              <a:gd name="connsiteY2" fmla="*/ 0 h 1124814"/>
              <a:gd name="connsiteX3" fmla="*/ 194505 w 194505"/>
              <a:gd name="connsiteY3" fmla="*/ 1026387 h 1124814"/>
              <a:gd name="connsiteX4" fmla="*/ 165909 w 194505"/>
              <a:gd name="connsiteY4" fmla="*/ 1095425 h 1124814"/>
              <a:gd name="connsiteX5" fmla="*/ 96871 w 194505"/>
              <a:gd name="connsiteY5" fmla="*/ 1124021 h 1124814"/>
              <a:gd name="connsiteX6" fmla="*/ 13529 w 194505"/>
              <a:gd name="connsiteY6" fmla="*/ 1124814 h 1124814"/>
              <a:gd name="connsiteX7" fmla="*/ 15695 w 194505"/>
              <a:gd name="connsiteY7" fmla="*/ 1123003 h 1124814"/>
              <a:gd name="connsiteX0" fmla="*/ 64446 w 245422"/>
              <a:gd name="connsiteY0" fmla="*/ 1124814 h 1124814"/>
              <a:gd name="connsiteX1" fmla="*/ 62065 w 245422"/>
              <a:gd name="connsiteY1" fmla="*/ 0 h 1124814"/>
              <a:gd name="connsiteX2" fmla="*/ 243040 w 245422"/>
              <a:gd name="connsiteY2" fmla="*/ 0 h 1124814"/>
              <a:gd name="connsiteX3" fmla="*/ 245422 w 245422"/>
              <a:gd name="connsiteY3" fmla="*/ 1026387 h 1124814"/>
              <a:gd name="connsiteX4" fmla="*/ 216826 w 245422"/>
              <a:gd name="connsiteY4" fmla="*/ 1095425 h 1124814"/>
              <a:gd name="connsiteX5" fmla="*/ 147788 w 245422"/>
              <a:gd name="connsiteY5" fmla="*/ 1124021 h 1124814"/>
              <a:gd name="connsiteX6" fmla="*/ 64446 w 245422"/>
              <a:gd name="connsiteY6" fmla="*/ 1124814 h 1124814"/>
              <a:gd name="connsiteX7" fmla="*/ 66612 w 245422"/>
              <a:gd name="connsiteY7" fmla="*/ 1123003 h 1124814"/>
              <a:gd name="connsiteX8" fmla="*/ 64446 w 245422"/>
              <a:gd name="connsiteY8" fmla="*/ 1124814 h 1124814"/>
              <a:gd name="connsiteX0" fmla="*/ 13529 w 194505"/>
              <a:gd name="connsiteY0" fmla="*/ 1124814 h 1124814"/>
              <a:gd name="connsiteX1" fmla="*/ 11148 w 194505"/>
              <a:gd name="connsiteY1" fmla="*/ 0 h 1124814"/>
              <a:gd name="connsiteX2" fmla="*/ 192123 w 194505"/>
              <a:gd name="connsiteY2" fmla="*/ 0 h 1124814"/>
              <a:gd name="connsiteX3" fmla="*/ 194505 w 194505"/>
              <a:gd name="connsiteY3" fmla="*/ 1026387 h 1124814"/>
              <a:gd name="connsiteX4" fmla="*/ 165909 w 194505"/>
              <a:gd name="connsiteY4" fmla="*/ 1095425 h 1124814"/>
              <a:gd name="connsiteX5" fmla="*/ 96871 w 194505"/>
              <a:gd name="connsiteY5" fmla="*/ 1124021 h 1124814"/>
              <a:gd name="connsiteX6" fmla="*/ 13529 w 194505"/>
              <a:gd name="connsiteY6" fmla="*/ 1124814 h 1124814"/>
              <a:gd name="connsiteX7" fmla="*/ 15695 w 194505"/>
              <a:gd name="connsiteY7" fmla="*/ 1123003 h 1124814"/>
              <a:gd name="connsiteX8" fmla="*/ 13529 w 194505"/>
              <a:gd name="connsiteY8" fmla="*/ 1124814 h 1124814"/>
              <a:gd name="connsiteX0" fmla="*/ 13529 w 194505"/>
              <a:gd name="connsiteY0" fmla="*/ 1124814 h 1124814"/>
              <a:gd name="connsiteX1" fmla="*/ 11148 w 194505"/>
              <a:gd name="connsiteY1" fmla="*/ 0 h 1124814"/>
              <a:gd name="connsiteX2" fmla="*/ 192123 w 194505"/>
              <a:gd name="connsiteY2" fmla="*/ 0 h 1124814"/>
              <a:gd name="connsiteX3" fmla="*/ 194505 w 194505"/>
              <a:gd name="connsiteY3" fmla="*/ 1026387 h 1124814"/>
              <a:gd name="connsiteX4" fmla="*/ 165909 w 194505"/>
              <a:gd name="connsiteY4" fmla="*/ 1095425 h 1124814"/>
              <a:gd name="connsiteX5" fmla="*/ 96871 w 194505"/>
              <a:gd name="connsiteY5" fmla="*/ 1124021 h 1124814"/>
              <a:gd name="connsiteX6" fmla="*/ 13529 w 194505"/>
              <a:gd name="connsiteY6" fmla="*/ 1124814 h 1124814"/>
              <a:gd name="connsiteX7" fmla="*/ 15695 w 194505"/>
              <a:gd name="connsiteY7" fmla="*/ 1123003 h 1124814"/>
              <a:gd name="connsiteX8" fmla="*/ 13529 w 194505"/>
              <a:gd name="connsiteY8" fmla="*/ 1124814 h 1124814"/>
              <a:gd name="connsiteX0" fmla="*/ 13529 w 198032"/>
              <a:gd name="connsiteY0" fmla="*/ 1488523 h 1488523"/>
              <a:gd name="connsiteX1" fmla="*/ 11148 w 198032"/>
              <a:gd name="connsiteY1" fmla="*/ 363709 h 1488523"/>
              <a:gd name="connsiteX2" fmla="*/ 198032 w 198032"/>
              <a:gd name="connsiteY2" fmla="*/ 0 h 1488523"/>
              <a:gd name="connsiteX3" fmla="*/ 194505 w 198032"/>
              <a:gd name="connsiteY3" fmla="*/ 1390096 h 1488523"/>
              <a:gd name="connsiteX4" fmla="*/ 165909 w 198032"/>
              <a:gd name="connsiteY4" fmla="*/ 1459134 h 1488523"/>
              <a:gd name="connsiteX5" fmla="*/ 96871 w 198032"/>
              <a:gd name="connsiteY5" fmla="*/ 1487730 h 1488523"/>
              <a:gd name="connsiteX6" fmla="*/ 13529 w 198032"/>
              <a:gd name="connsiteY6" fmla="*/ 1488523 h 1488523"/>
              <a:gd name="connsiteX7" fmla="*/ 15695 w 198032"/>
              <a:gd name="connsiteY7" fmla="*/ 1486712 h 1488523"/>
              <a:gd name="connsiteX8" fmla="*/ 13529 w 198032"/>
              <a:gd name="connsiteY8" fmla="*/ 1488523 h 1488523"/>
              <a:gd name="connsiteX0" fmla="*/ 13529 w 198387"/>
              <a:gd name="connsiteY0" fmla="*/ 1488523 h 1488523"/>
              <a:gd name="connsiteX1" fmla="*/ 16190 w 198387"/>
              <a:gd name="connsiteY1" fmla="*/ 0 h 1488523"/>
              <a:gd name="connsiteX2" fmla="*/ 198032 w 198387"/>
              <a:gd name="connsiteY2" fmla="*/ 0 h 1488523"/>
              <a:gd name="connsiteX3" fmla="*/ 194505 w 198387"/>
              <a:gd name="connsiteY3" fmla="*/ 1390096 h 1488523"/>
              <a:gd name="connsiteX4" fmla="*/ 165909 w 198387"/>
              <a:gd name="connsiteY4" fmla="*/ 1459134 h 1488523"/>
              <a:gd name="connsiteX5" fmla="*/ 96871 w 198387"/>
              <a:gd name="connsiteY5" fmla="*/ 1487730 h 1488523"/>
              <a:gd name="connsiteX6" fmla="*/ 13529 w 198387"/>
              <a:gd name="connsiteY6" fmla="*/ 1488523 h 1488523"/>
              <a:gd name="connsiteX7" fmla="*/ 15695 w 198387"/>
              <a:gd name="connsiteY7" fmla="*/ 1486712 h 1488523"/>
              <a:gd name="connsiteX8" fmla="*/ 13529 w 198387"/>
              <a:gd name="connsiteY8" fmla="*/ 1488523 h 1488523"/>
              <a:gd name="connsiteX0" fmla="*/ 13529 w 198387"/>
              <a:gd name="connsiteY0" fmla="*/ 1488523 h 1488523"/>
              <a:gd name="connsiteX1" fmla="*/ 16190 w 198387"/>
              <a:gd name="connsiteY1" fmla="*/ 0 h 1488523"/>
              <a:gd name="connsiteX2" fmla="*/ 198032 w 198387"/>
              <a:gd name="connsiteY2" fmla="*/ 772929 h 1488523"/>
              <a:gd name="connsiteX3" fmla="*/ 194505 w 198387"/>
              <a:gd name="connsiteY3" fmla="*/ 1390096 h 1488523"/>
              <a:gd name="connsiteX4" fmla="*/ 165909 w 198387"/>
              <a:gd name="connsiteY4" fmla="*/ 1459134 h 1488523"/>
              <a:gd name="connsiteX5" fmla="*/ 96871 w 198387"/>
              <a:gd name="connsiteY5" fmla="*/ 1487730 h 1488523"/>
              <a:gd name="connsiteX6" fmla="*/ 13529 w 198387"/>
              <a:gd name="connsiteY6" fmla="*/ 1488523 h 1488523"/>
              <a:gd name="connsiteX7" fmla="*/ 15695 w 198387"/>
              <a:gd name="connsiteY7" fmla="*/ 1486712 h 1488523"/>
              <a:gd name="connsiteX8" fmla="*/ 13529 w 198387"/>
              <a:gd name="connsiteY8" fmla="*/ 1488523 h 1488523"/>
              <a:gd name="connsiteX0" fmla="*/ 13529 w 198387"/>
              <a:gd name="connsiteY0" fmla="*/ 715594 h 715594"/>
              <a:gd name="connsiteX1" fmla="*/ 16190 w 198387"/>
              <a:gd name="connsiteY1" fmla="*/ 0 h 715594"/>
              <a:gd name="connsiteX2" fmla="*/ 198032 w 198387"/>
              <a:gd name="connsiteY2" fmla="*/ 0 h 715594"/>
              <a:gd name="connsiteX3" fmla="*/ 194505 w 198387"/>
              <a:gd name="connsiteY3" fmla="*/ 617167 h 715594"/>
              <a:gd name="connsiteX4" fmla="*/ 165909 w 198387"/>
              <a:gd name="connsiteY4" fmla="*/ 686205 h 715594"/>
              <a:gd name="connsiteX5" fmla="*/ 96871 w 198387"/>
              <a:gd name="connsiteY5" fmla="*/ 714801 h 715594"/>
              <a:gd name="connsiteX6" fmla="*/ 13529 w 198387"/>
              <a:gd name="connsiteY6" fmla="*/ 715594 h 715594"/>
              <a:gd name="connsiteX7" fmla="*/ 15695 w 198387"/>
              <a:gd name="connsiteY7" fmla="*/ 713783 h 715594"/>
              <a:gd name="connsiteX8" fmla="*/ 13529 w 198387"/>
              <a:gd name="connsiteY8" fmla="*/ 715594 h 715594"/>
              <a:gd name="connsiteX0" fmla="*/ 15695 w 198387"/>
              <a:gd name="connsiteY0" fmla="*/ 713783 h 715594"/>
              <a:gd name="connsiteX1" fmla="*/ 16190 w 198387"/>
              <a:gd name="connsiteY1" fmla="*/ 0 h 715594"/>
              <a:gd name="connsiteX2" fmla="*/ 198032 w 198387"/>
              <a:gd name="connsiteY2" fmla="*/ 0 h 715594"/>
              <a:gd name="connsiteX3" fmla="*/ 194505 w 198387"/>
              <a:gd name="connsiteY3" fmla="*/ 617167 h 715594"/>
              <a:gd name="connsiteX4" fmla="*/ 165909 w 198387"/>
              <a:gd name="connsiteY4" fmla="*/ 686205 h 715594"/>
              <a:gd name="connsiteX5" fmla="*/ 96871 w 198387"/>
              <a:gd name="connsiteY5" fmla="*/ 714801 h 715594"/>
              <a:gd name="connsiteX6" fmla="*/ 13529 w 198387"/>
              <a:gd name="connsiteY6" fmla="*/ 715594 h 715594"/>
              <a:gd name="connsiteX7" fmla="*/ 15695 w 198387"/>
              <a:gd name="connsiteY7" fmla="*/ 713783 h 715594"/>
              <a:gd name="connsiteX0" fmla="*/ 28090 w 212948"/>
              <a:gd name="connsiteY0" fmla="*/ 715594 h 715594"/>
              <a:gd name="connsiteX1" fmla="*/ 30751 w 212948"/>
              <a:gd name="connsiteY1" fmla="*/ 0 h 715594"/>
              <a:gd name="connsiteX2" fmla="*/ 212593 w 212948"/>
              <a:gd name="connsiteY2" fmla="*/ 0 h 715594"/>
              <a:gd name="connsiteX3" fmla="*/ 209066 w 212948"/>
              <a:gd name="connsiteY3" fmla="*/ 617167 h 715594"/>
              <a:gd name="connsiteX4" fmla="*/ 180470 w 212948"/>
              <a:gd name="connsiteY4" fmla="*/ 686205 h 715594"/>
              <a:gd name="connsiteX5" fmla="*/ 111432 w 212948"/>
              <a:gd name="connsiteY5" fmla="*/ 714801 h 715594"/>
              <a:gd name="connsiteX6" fmla="*/ 28090 w 212948"/>
              <a:gd name="connsiteY6" fmla="*/ 715594 h 715594"/>
              <a:gd name="connsiteX0" fmla="*/ 31122 w 212948"/>
              <a:gd name="connsiteY0" fmla="*/ 717120 h 717120"/>
              <a:gd name="connsiteX1" fmla="*/ 30751 w 212948"/>
              <a:gd name="connsiteY1" fmla="*/ 0 h 717120"/>
              <a:gd name="connsiteX2" fmla="*/ 212593 w 212948"/>
              <a:gd name="connsiteY2" fmla="*/ 0 h 717120"/>
              <a:gd name="connsiteX3" fmla="*/ 209066 w 212948"/>
              <a:gd name="connsiteY3" fmla="*/ 617167 h 717120"/>
              <a:gd name="connsiteX4" fmla="*/ 180470 w 212948"/>
              <a:gd name="connsiteY4" fmla="*/ 686205 h 717120"/>
              <a:gd name="connsiteX5" fmla="*/ 111432 w 212948"/>
              <a:gd name="connsiteY5" fmla="*/ 714801 h 717120"/>
              <a:gd name="connsiteX6" fmla="*/ 31122 w 212948"/>
              <a:gd name="connsiteY6" fmla="*/ 717120 h 717120"/>
              <a:gd name="connsiteX0" fmla="*/ 31122 w 212948"/>
              <a:gd name="connsiteY0" fmla="*/ 717120 h 717120"/>
              <a:gd name="connsiteX1" fmla="*/ 30751 w 212948"/>
              <a:gd name="connsiteY1" fmla="*/ 0 h 717120"/>
              <a:gd name="connsiteX2" fmla="*/ 212593 w 212948"/>
              <a:gd name="connsiteY2" fmla="*/ 0 h 717120"/>
              <a:gd name="connsiteX3" fmla="*/ 209066 w 212948"/>
              <a:gd name="connsiteY3" fmla="*/ 617167 h 717120"/>
              <a:gd name="connsiteX4" fmla="*/ 180470 w 212948"/>
              <a:gd name="connsiteY4" fmla="*/ 686205 h 717120"/>
              <a:gd name="connsiteX5" fmla="*/ 111432 w 212948"/>
              <a:gd name="connsiteY5" fmla="*/ 714801 h 717120"/>
              <a:gd name="connsiteX6" fmla="*/ 31122 w 212948"/>
              <a:gd name="connsiteY6" fmla="*/ 717120 h 717120"/>
              <a:gd name="connsiteX0" fmla="*/ 80681 w 182197"/>
              <a:gd name="connsiteY0" fmla="*/ 714801 h 714801"/>
              <a:gd name="connsiteX1" fmla="*/ 0 w 182197"/>
              <a:gd name="connsiteY1" fmla="*/ 0 h 714801"/>
              <a:gd name="connsiteX2" fmla="*/ 181842 w 182197"/>
              <a:gd name="connsiteY2" fmla="*/ 0 h 714801"/>
              <a:gd name="connsiteX3" fmla="*/ 178315 w 182197"/>
              <a:gd name="connsiteY3" fmla="*/ 617167 h 714801"/>
              <a:gd name="connsiteX4" fmla="*/ 149719 w 182197"/>
              <a:gd name="connsiteY4" fmla="*/ 686205 h 714801"/>
              <a:gd name="connsiteX5" fmla="*/ 80681 w 182197"/>
              <a:gd name="connsiteY5" fmla="*/ 714801 h 714801"/>
              <a:gd name="connsiteX0" fmla="*/ 80681 w 182197"/>
              <a:gd name="connsiteY0" fmla="*/ 714801 h 714801"/>
              <a:gd name="connsiteX1" fmla="*/ 0 w 182197"/>
              <a:gd name="connsiteY1" fmla="*/ 0 h 714801"/>
              <a:gd name="connsiteX2" fmla="*/ 181842 w 182197"/>
              <a:gd name="connsiteY2" fmla="*/ 0 h 714801"/>
              <a:gd name="connsiteX3" fmla="*/ 178315 w 182197"/>
              <a:gd name="connsiteY3" fmla="*/ 617167 h 714801"/>
              <a:gd name="connsiteX4" fmla="*/ 149719 w 182197"/>
              <a:gd name="connsiteY4" fmla="*/ 686205 h 714801"/>
              <a:gd name="connsiteX5" fmla="*/ 80681 w 182197"/>
              <a:gd name="connsiteY5" fmla="*/ 714801 h 714801"/>
              <a:gd name="connsiteX0" fmla="*/ 80681 w 182197"/>
              <a:gd name="connsiteY0" fmla="*/ 714801 h 714801"/>
              <a:gd name="connsiteX1" fmla="*/ 0 w 182197"/>
              <a:gd name="connsiteY1" fmla="*/ 0 h 714801"/>
              <a:gd name="connsiteX2" fmla="*/ 181842 w 182197"/>
              <a:gd name="connsiteY2" fmla="*/ 0 h 714801"/>
              <a:gd name="connsiteX3" fmla="*/ 178315 w 182197"/>
              <a:gd name="connsiteY3" fmla="*/ 617167 h 714801"/>
              <a:gd name="connsiteX4" fmla="*/ 149719 w 182197"/>
              <a:gd name="connsiteY4" fmla="*/ 686205 h 714801"/>
              <a:gd name="connsiteX5" fmla="*/ 80681 w 182197"/>
              <a:gd name="connsiteY5" fmla="*/ 714801 h 714801"/>
              <a:gd name="connsiteX0" fmla="*/ 80681 w 182197"/>
              <a:gd name="connsiteY0" fmla="*/ 714801 h 714801"/>
              <a:gd name="connsiteX1" fmla="*/ 0 w 182197"/>
              <a:gd name="connsiteY1" fmla="*/ 0 h 714801"/>
              <a:gd name="connsiteX2" fmla="*/ 181842 w 182197"/>
              <a:gd name="connsiteY2" fmla="*/ 0 h 714801"/>
              <a:gd name="connsiteX3" fmla="*/ 178315 w 182197"/>
              <a:gd name="connsiteY3" fmla="*/ 617167 h 714801"/>
              <a:gd name="connsiteX4" fmla="*/ 149719 w 182197"/>
              <a:gd name="connsiteY4" fmla="*/ 686205 h 714801"/>
              <a:gd name="connsiteX5" fmla="*/ 80681 w 182197"/>
              <a:gd name="connsiteY5" fmla="*/ 714801 h 714801"/>
              <a:gd name="connsiteX0" fmla="*/ 103052 w 204568"/>
              <a:gd name="connsiteY0" fmla="*/ 714801 h 745818"/>
              <a:gd name="connsiteX1" fmla="*/ 113282 w 204568"/>
              <a:gd name="connsiteY1" fmla="*/ 500105 h 745818"/>
              <a:gd name="connsiteX2" fmla="*/ 22371 w 204568"/>
              <a:gd name="connsiteY2" fmla="*/ 0 h 745818"/>
              <a:gd name="connsiteX3" fmla="*/ 204213 w 204568"/>
              <a:gd name="connsiteY3" fmla="*/ 0 h 745818"/>
              <a:gd name="connsiteX4" fmla="*/ 200686 w 204568"/>
              <a:gd name="connsiteY4" fmla="*/ 617167 h 745818"/>
              <a:gd name="connsiteX5" fmla="*/ 172090 w 204568"/>
              <a:gd name="connsiteY5" fmla="*/ 686205 h 745818"/>
              <a:gd name="connsiteX6" fmla="*/ 103052 w 204568"/>
              <a:gd name="connsiteY6" fmla="*/ 714801 h 745818"/>
              <a:gd name="connsiteX0" fmla="*/ 103052 w 204568"/>
              <a:gd name="connsiteY0" fmla="*/ 714801 h 801100"/>
              <a:gd name="connsiteX1" fmla="*/ 22372 w 204568"/>
              <a:gd name="connsiteY1" fmla="*/ 681967 h 801100"/>
              <a:gd name="connsiteX2" fmla="*/ 22371 w 204568"/>
              <a:gd name="connsiteY2" fmla="*/ 0 h 801100"/>
              <a:gd name="connsiteX3" fmla="*/ 204213 w 204568"/>
              <a:gd name="connsiteY3" fmla="*/ 0 h 801100"/>
              <a:gd name="connsiteX4" fmla="*/ 200686 w 204568"/>
              <a:gd name="connsiteY4" fmla="*/ 617167 h 801100"/>
              <a:gd name="connsiteX5" fmla="*/ 172090 w 204568"/>
              <a:gd name="connsiteY5" fmla="*/ 686205 h 801100"/>
              <a:gd name="connsiteX6" fmla="*/ 103052 w 204568"/>
              <a:gd name="connsiteY6" fmla="*/ 714801 h 801100"/>
              <a:gd name="connsiteX0" fmla="*/ 103052 w 204568"/>
              <a:gd name="connsiteY0" fmla="*/ 714801 h 715507"/>
              <a:gd name="connsiteX1" fmla="*/ 22372 w 204568"/>
              <a:gd name="connsiteY1" fmla="*/ 681967 h 715507"/>
              <a:gd name="connsiteX2" fmla="*/ 22371 w 204568"/>
              <a:gd name="connsiteY2" fmla="*/ 0 h 715507"/>
              <a:gd name="connsiteX3" fmla="*/ 204213 w 204568"/>
              <a:gd name="connsiteY3" fmla="*/ 0 h 715507"/>
              <a:gd name="connsiteX4" fmla="*/ 200686 w 204568"/>
              <a:gd name="connsiteY4" fmla="*/ 617167 h 715507"/>
              <a:gd name="connsiteX5" fmla="*/ 172090 w 204568"/>
              <a:gd name="connsiteY5" fmla="*/ 686205 h 715507"/>
              <a:gd name="connsiteX6" fmla="*/ 103052 w 204568"/>
              <a:gd name="connsiteY6" fmla="*/ 714801 h 715507"/>
              <a:gd name="connsiteX0" fmla="*/ 103052 w 204568"/>
              <a:gd name="connsiteY0" fmla="*/ 714801 h 715507"/>
              <a:gd name="connsiteX1" fmla="*/ 22372 w 204568"/>
              <a:gd name="connsiteY1" fmla="*/ 681967 h 715507"/>
              <a:gd name="connsiteX2" fmla="*/ 22371 w 204568"/>
              <a:gd name="connsiteY2" fmla="*/ 0 h 715507"/>
              <a:gd name="connsiteX3" fmla="*/ 204213 w 204568"/>
              <a:gd name="connsiteY3" fmla="*/ 0 h 715507"/>
              <a:gd name="connsiteX4" fmla="*/ 200686 w 204568"/>
              <a:gd name="connsiteY4" fmla="*/ 617167 h 715507"/>
              <a:gd name="connsiteX5" fmla="*/ 172090 w 204568"/>
              <a:gd name="connsiteY5" fmla="*/ 686205 h 715507"/>
              <a:gd name="connsiteX6" fmla="*/ 103052 w 204568"/>
              <a:gd name="connsiteY6" fmla="*/ 714801 h 715507"/>
              <a:gd name="connsiteX0" fmla="*/ 103052 w 204568"/>
              <a:gd name="connsiteY0" fmla="*/ 714801 h 715507"/>
              <a:gd name="connsiteX1" fmla="*/ 22372 w 204568"/>
              <a:gd name="connsiteY1" fmla="*/ 681967 h 715507"/>
              <a:gd name="connsiteX2" fmla="*/ 22371 w 204568"/>
              <a:gd name="connsiteY2" fmla="*/ 0 h 715507"/>
              <a:gd name="connsiteX3" fmla="*/ 204213 w 204568"/>
              <a:gd name="connsiteY3" fmla="*/ 0 h 715507"/>
              <a:gd name="connsiteX4" fmla="*/ 200686 w 204568"/>
              <a:gd name="connsiteY4" fmla="*/ 617167 h 715507"/>
              <a:gd name="connsiteX5" fmla="*/ 172090 w 204568"/>
              <a:gd name="connsiteY5" fmla="*/ 686205 h 715507"/>
              <a:gd name="connsiteX6" fmla="*/ 103052 w 204568"/>
              <a:gd name="connsiteY6" fmla="*/ 714801 h 715507"/>
              <a:gd name="connsiteX0" fmla="*/ 81814 w 183330"/>
              <a:gd name="connsiteY0" fmla="*/ 714801 h 715507"/>
              <a:gd name="connsiteX1" fmla="*/ 1134 w 183330"/>
              <a:gd name="connsiteY1" fmla="*/ 681967 h 715507"/>
              <a:gd name="connsiteX2" fmla="*/ 1133 w 183330"/>
              <a:gd name="connsiteY2" fmla="*/ 0 h 715507"/>
              <a:gd name="connsiteX3" fmla="*/ 182975 w 183330"/>
              <a:gd name="connsiteY3" fmla="*/ 0 h 715507"/>
              <a:gd name="connsiteX4" fmla="*/ 179448 w 183330"/>
              <a:gd name="connsiteY4" fmla="*/ 617167 h 715507"/>
              <a:gd name="connsiteX5" fmla="*/ 150852 w 183330"/>
              <a:gd name="connsiteY5" fmla="*/ 686205 h 715507"/>
              <a:gd name="connsiteX6" fmla="*/ 81814 w 183330"/>
              <a:gd name="connsiteY6" fmla="*/ 714801 h 715507"/>
              <a:gd name="connsiteX0" fmla="*/ 80681 w 182197"/>
              <a:gd name="connsiteY0" fmla="*/ 714801 h 715507"/>
              <a:gd name="connsiteX1" fmla="*/ 1 w 182197"/>
              <a:gd name="connsiteY1" fmla="*/ 681967 h 715507"/>
              <a:gd name="connsiteX2" fmla="*/ 0 w 182197"/>
              <a:gd name="connsiteY2" fmla="*/ 0 h 715507"/>
              <a:gd name="connsiteX3" fmla="*/ 181842 w 182197"/>
              <a:gd name="connsiteY3" fmla="*/ 0 h 715507"/>
              <a:gd name="connsiteX4" fmla="*/ 178315 w 182197"/>
              <a:gd name="connsiteY4" fmla="*/ 617167 h 715507"/>
              <a:gd name="connsiteX5" fmla="*/ 149719 w 182197"/>
              <a:gd name="connsiteY5" fmla="*/ 686205 h 715507"/>
              <a:gd name="connsiteX6" fmla="*/ 80681 w 182197"/>
              <a:gd name="connsiteY6" fmla="*/ 714801 h 715507"/>
              <a:gd name="connsiteX0" fmla="*/ 80681 w 182197"/>
              <a:gd name="connsiteY0" fmla="*/ 714801 h 715507"/>
              <a:gd name="connsiteX1" fmla="*/ 1 w 182197"/>
              <a:gd name="connsiteY1" fmla="*/ 681967 h 715507"/>
              <a:gd name="connsiteX2" fmla="*/ 0 w 182197"/>
              <a:gd name="connsiteY2" fmla="*/ 0 h 715507"/>
              <a:gd name="connsiteX3" fmla="*/ 181842 w 182197"/>
              <a:gd name="connsiteY3" fmla="*/ 0 h 715507"/>
              <a:gd name="connsiteX4" fmla="*/ 178315 w 182197"/>
              <a:gd name="connsiteY4" fmla="*/ 617167 h 715507"/>
              <a:gd name="connsiteX5" fmla="*/ 149719 w 182197"/>
              <a:gd name="connsiteY5" fmla="*/ 686205 h 715507"/>
              <a:gd name="connsiteX6" fmla="*/ 80681 w 182197"/>
              <a:gd name="connsiteY6" fmla="*/ 714801 h 715507"/>
              <a:gd name="connsiteX0" fmla="*/ 82195 w 183711"/>
              <a:gd name="connsiteY0" fmla="*/ 714801 h 720159"/>
              <a:gd name="connsiteX1" fmla="*/ 0 w 183711"/>
              <a:gd name="connsiteY1" fmla="*/ 718350 h 720159"/>
              <a:gd name="connsiteX2" fmla="*/ 1514 w 183711"/>
              <a:gd name="connsiteY2" fmla="*/ 0 h 720159"/>
              <a:gd name="connsiteX3" fmla="*/ 183356 w 183711"/>
              <a:gd name="connsiteY3" fmla="*/ 0 h 720159"/>
              <a:gd name="connsiteX4" fmla="*/ 179829 w 183711"/>
              <a:gd name="connsiteY4" fmla="*/ 617167 h 720159"/>
              <a:gd name="connsiteX5" fmla="*/ 151233 w 183711"/>
              <a:gd name="connsiteY5" fmla="*/ 686205 h 720159"/>
              <a:gd name="connsiteX6" fmla="*/ 82195 w 183711"/>
              <a:gd name="connsiteY6" fmla="*/ 714801 h 720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711" h="720159">
                <a:moveTo>
                  <a:pt x="82195" y="714801"/>
                </a:moveTo>
                <a:cubicBezTo>
                  <a:pt x="56990" y="720159"/>
                  <a:pt x="33803" y="715959"/>
                  <a:pt x="0" y="718350"/>
                </a:cubicBezTo>
                <a:cubicBezTo>
                  <a:pt x="193" y="600756"/>
                  <a:pt x="1896" y="87322"/>
                  <a:pt x="1514" y="0"/>
                </a:cubicBezTo>
                <a:cubicBezTo>
                  <a:pt x="183711" y="672"/>
                  <a:pt x="2809" y="411"/>
                  <a:pt x="183356" y="0"/>
                </a:cubicBezTo>
                <a:cubicBezTo>
                  <a:pt x="182180" y="463365"/>
                  <a:pt x="181005" y="153802"/>
                  <a:pt x="179829" y="617167"/>
                </a:cubicBezTo>
                <a:cubicBezTo>
                  <a:pt x="179829" y="643061"/>
                  <a:pt x="169543" y="667895"/>
                  <a:pt x="151233" y="686205"/>
                </a:cubicBezTo>
                <a:cubicBezTo>
                  <a:pt x="132923" y="704515"/>
                  <a:pt x="107401" y="709444"/>
                  <a:pt x="82195" y="714801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 descr="CAS_Logo_300dpi_RGB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172400" y="404664"/>
            <a:ext cx="607852" cy="7200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e Se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 smtClean="0"/>
              <a:t>Überschrift</a:t>
            </a:r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306000" y="274638"/>
            <a:ext cx="8229600" cy="79690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285720" y="1546243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 smtClean="0"/>
              <a:t>Textmasterformate durch Klicken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  <a:p>
            <a:pPr lvl="5"/>
            <a:r>
              <a:rPr lang="de-DE" dirty="0" smtClean="0"/>
              <a:t>Sechste Ebene</a:t>
            </a:r>
          </a:p>
          <a:p>
            <a:pPr lvl="6"/>
            <a:r>
              <a:rPr lang="de-DE" dirty="0" smtClean="0"/>
              <a:t>Siebte Ebene</a:t>
            </a:r>
          </a:p>
          <a:p>
            <a:pPr lvl="7"/>
            <a:r>
              <a:rPr lang="de-DE" dirty="0" smtClean="0"/>
              <a:t>Achte Ebene</a:t>
            </a:r>
          </a:p>
          <a:p>
            <a:pPr lvl="3"/>
            <a:endParaRPr lang="de-DE" dirty="0" smtClean="0"/>
          </a:p>
          <a:p>
            <a:pPr lvl="2"/>
            <a:endParaRPr lang="de-DE" dirty="0" smtClean="0"/>
          </a:p>
          <a:p>
            <a:pPr lvl="3"/>
            <a:endParaRPr lang="de-DE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4" r:id="rId2"/>
    <p:sldLayoutId id="2147483675" r:id="rId3"/>
    <p:sldLayoutId id="2147483676" r:id="rId4"/>
    <p:sldLayoutId id="2147483677" r:id="rId5"/>
  </p:sldLayoutIdLst>
  <p:hf sldNum="0" hdr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Tahoma" pitchFamily="34" charset="0"/>
          <a:ea typeface="+mj-ea"/>
          <a:cs typeface="Tahoma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E2001A"/>
        </a:buClr>
        <a:buFont typeface="Tahoma" pitchFamily="34" charset="0"/>
        <a:buChar char="•"/>
        <a:defRPr sz="2400" kern="120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E2001A"/>
        </a:buClr>
        <a:buFont typeface="Tahoma" pitchFamily="34" charset="0"/>
        <a:buChar char="•"/>
        <a:defRPr sz="2000" kern="120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Tahoma" pitchFamily="34" charset="0"/>
        <a:buChar char="•"/>
        <a:defRPr sz="2000" kern="120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Tahoma" pitchFamily="34" charset="0"/>
        <a:buChar char="•"/>
        <a:defRPr sz="1800" kern="120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Tahoma" pitchFamily="34" charset="0"/>
        <a:buChar char="•"/>
        <a:defRPr sz="1800" kern="1200">
          <a:solidFill>
            <a:schemeClr val="tx1"/>
          </a:solidFill>
          <a:latin typeface="Tahoma" pitchFamily="34" charset="0"/>
          <a:ea typeface="+mn-ea"/>
          <a:cs typeface="Tahoma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Tahoma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Tahoma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Tahoma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bloghaus.yellostrom.de/2012/03/warum-kommen-aus-unserer-steckdose-eigentlich-230-volt/" TargetMode="External"/><Relationship Id="rId2" Type="http://schemas.openxmlformats.org/officeDocument/2006/relationships/hyperlink" Target="http://www.plane-mad.com/aviation-photos/view/multiple-no-airlines/multiple-aircraft-pictured/marana-pinal-airpark/22373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extreme.pcgameshardware.de/user-news/135072-sapphire-pure-black-x58-motherboard-review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42938" y="1988841"/>
            <a:ext cx="7772400" cy="2376264"/>
          </a:xfrm>
        </p:spPr>
        <p:txBody>
          <a:bodyPr/>
          <a:lstStyle/>
          <a:p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 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Bachelorthesis:</a:t>
            </a:r>
            <a:br>
              <a:rPr lang="de-DE" dirty="0" smtClean="0"/>
            </a:br>
            <a:r>
              <a:rPr lang="de-DE" dirty="0" smtClean="0"/>
              <a:t>Konzeption und Implementierung einer </a:t>
            </a:r>
            <a:r>
              <a:rPr lang="de-DE" dirty="0" err="1" smtClean="0"/>
              <a:t>touchgesteuerten</a:t>
            </a:r>
            <a:r>
              <a:rPr lang="de-DE" dirty="0" smtClean="0"/>
              <a:t> Oberfläche für einen </a:t>
            </a:r>
            <a:br>
              <a:rPr lang="de-DE" dirty="0" smtClean="0"/>
            </a:br>
            <a:r>
              <a:rPr lang="de-DE" dirty="0" err="1" smtClean="0"/>
              <a:t>konfiguratorbasierten</a:t>
            </a:r>
            <a:r>
              <a:rPr lang="de-DE" dirty="0" smtClean="0"/>
              <a:t> Produktkatalog 	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smtClean="0"/>
              <a:t>Dane Leube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 smtClean="0"/>
              <a:t>27.08.2013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Upgradeprozess</a:t>
            </a:r>
            <a:r>
              <a:rPr lang="de-DE" dirty="0" smtClean="0"/>
              <a:t> in der Luftfahrt</a:t>
            </a:r>
          </a:p>
          <a:p>
            <a:endParaRPr lang="de-DE" dirty="0" smtClean="0"/>
          </a:p>
          <a:p>
            <a:r>
              <a:rPr lang="de-DE" dirty="0" smtClean="0"/>
              <a:t>System </a:t>
            </a:r>
            <a:r>
              <a:rPr lang="de-DE" dirty="0" smtClean="0">
                <a:sym typeface="Wingdings" pitchFamily="2" charset="2"/>
              </a:rPr>
              <a:t> </a:t>
            </a:r>
            <a:r>
              <a:rPr lang="de-DE" dirty="0" err="1" smtClean="0">
                <a:sym typeface="Wingdings" pitchFamily="2" charset="2"/>
              </a:rPr>
              <a:t>Cabin</a:t>
            </a:r>
            <a:endParaRPr lang="de-DE" dirty="0" smtClean="0">
              <a:sym typeface="Wingdings" pitchFamily="2" charset="2"/>
            </a:endParaRPr>
          </a:p>
          <a:p>
            <a:endParaRPr lang="de-DE" dirty="0" smtClean="0">
              <a:sym typeface="Wingdings" pitchFamily="2" charset="2"/>
            </a:endParaRPr>
          </a:p>
          <a:p>
            <a:r>
              <a:rPr lang="de-DE" dirty="0" smtClean="0">
                <a:sym typeface="Wingdings" pitchFamily="2" charset="2"/>
              </a:rPr>
              <a:t>Zusätzlich Flugzeugauswahl</a:t>
            </a:r>
          </a:p>
          <a:p>
            <a:endParaRPr lang="de-DE" dirty="0" smtClean="0">
              <a:sym typeface="Wingdings" pitchFamily="2" charset="2"/>
            </a:endParaRPr>
          </a:p>
          <a:p>
            <a:r>
              <a:rPr lang="de-DE" dirty="0" smtClean="0">
                <a:sym typeface="Wingdings" pitchFamily="2" charset="2"/>
              </a:rPr>
              <a:t>Kunden sind Fluggesellschaften</a:t>
            </a:r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Anwendungsbeispiel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827584" y="6165304"/>
            <a:ext cx="504056" cy="21602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Mobile Zielplattform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endParaRPr lang="de-DE" dirty="0" smtClean="0"/>
          </a:p>
          <a:p>
            <a:r>
              <a:rPr lang="de-DE" dirty="0" smtClean="0"/>
              <a:t>Anwendungsformen</a:t>
            </a:r>
            <a:endParaRPr lang="de-DE" dirty="0" smtClean="0"/>
          </a:p>
          <a:p>
            <a:r>
              <a:rPr lang="de-DE" dirty="0" smtClean="0"/>
              <a:t>Auswahlkriterien</a:t>
            </a:r>
            <a:endParaRPr lang="de-DE" dirty="0" smtClean="0"/>
          </a:p>
          <a:p>
            <a:r>
              <a:rPr lang="de-DE" dirty="0" smtClean="0"/>
              <a:t>Auswahl des Anwendungstyp</a:t>
            </a:r>
          </a:p>
          <a:p>
            <a:r>
              <a:rPr lang="de-DE" dirty="0" smtClean="0"/>
              <a:t>Technologiewahl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Web Anwendung</a:t>
            </a:r>
          </a:p>
          <a:p>
            <a:pPr lvl="1"/>
            <a:r>
              <a:rPr lang="de-DE" dirty="0" smtClean="0"/>
              <a:t>Plattformübergreifend</a:t>
            </a:r>
          </a:p>
          <a:p>
            <a:pPr lvl="1"/>
            <a:r>
              <a:rPr lang="de-DE" dirty="0" smtClean="0"/>
              <a:t>Zentrale Verwaltung auf Webserver</a:t>
            </a:r>
          </a:p>
          <a:p>
            <a:pPr lvl="1">
              <a:buNone/>
            </a:pPr>
            <a:endParaRPr lang="de-DE" dirty="0" smtClean="0"/>
          </a:p>
          <a:p>
            <a:r>
              <a:rPr lang="de-DE" dirty="0" smtClean="0"/>
              <a:t>Native Anwendung</a:t>
            </a:r>
          </a:p>
          <a:p>
            <a:pPr lvl="1"/>
            <a:r>
              <a:rPr lang="de-DE" dirty="0" smtClean="0"/>
              <a:t>Herstellerframework</a:t>
            </a:r>
          </a:p>
          <a:p>
            <a:pPr lvl="1"/>
            <a:r>
              <a:rPr lang="de-DE" dirty="0" smtClean="0"/>
              <a:t>Verteilung durch </a:t>
            </a:r>
            <a:r>
              <a:rPr lang="de-DE" dirty="0" err="1" smtClean="0"/>
              <a:t>App</a:t>
            </a:r>
            <a:r>
              <a:rPr lang="de-DE" dirty="0" smtClean="0"/>
              <a:t>-Store</a:t>
            </a:r>
          </a:p>
          <a:p>
            <a:pPr lvl="1">
              <a:buNone/>
            </a:pPr>
            <a:endParaRPr lang="de-DE" dirty="0" smtClean="0"/>
          </a:p>
          <a:p>
            <a:r>
              <a:rPr lang="de-DE" dirty="0" smtClean="0"/>
              <a:t>Hybride Anwendung</a:t>
            </a:r>
          </a:p>
          <a:p>
            <a:pPr lvl="1"/>
            <a:r>
              <a:rPr lang="de-DE" dirty="0" smtClean="0"/>
              <a:t>Web Anwendung in einem nativen Container</a:t>
            </a:r>
          </a:p>
          <a:p>
            <a:pPr lvl="1"/>
            <a:r>
              <a:rPr lang="de-DE" dirty="0" smtClean="0"/>
              <a:t>Verteilung </a:t>
            </a:r>
            <a:r>
              <a:rPr lang="de-DE" dirty="0" err="1" smtClean="0"/>
              <a:t>App</a:t>
            </a:r>
            <a:r>
              <a:rPr lang="de-DE" dirty="0" smtClean="0"/>
              <a:t>-Store, Verwaltung auf Webserver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Anwendungsformen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Auswahlkriterien der Plattform</a:t>
            </a:r>
            <a:endParaRPr lang="de-DE" dirty="0"/>
          </a:p>
        </p:txBody>
      </p:sp>
      <p:grpSp>
        <p:nvGrpSpPr>
          <p:cNvPr id="12" name="Gruppieren 11"/>
          <p:cNvGrpSpPr/>
          <p:nvPr/>
        </p:nvGrpSpPr>
        <p:grpSpPr>
          <a:xfrm>
            <a:off x="683568" y="2204864"/>
            <a:ext cx="2160240" cy="2346150"/>
            <a:chOff x="323528" y="2234978"/>
            <a:chExt cx="2160240" cy="2346150"/>
          </a:xfrm>
        </p:grpSpPr>
        <p:sp>
          <p:nvSpPr>
            <p:cNvPr id="4" name="Rechteck 3"/>
            <p:cNvSpPr/>
            <p:nvPr/>
          </p:nvSpPr>
          <p:spPr>
            <a:xfrm>
              <a:off x="323528" y="3717032"/>
              <a:ext cx="2160240" cy="86409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Font typeface="Wingdings"/>
                <a:buChar char="è"/>
              </a:pPr>
              <a:r>
                <a:rPr lang="de-DE" dirty="0" smtClean="0">
                  <a:sym typeface="Wingdings" pitchFamily="2" charset="2"/>
                </a:rPr>
                <a:t> Lokale </a:t>
              </a:r>
            </a:p>
            <a:p>
              <a:pPr algn="ctr"/>
              <a:r>
                <a:rPr lang="de-DE" dirty="0" smtClean="0">
                  <a:sym typeface="Wingdings" pitchFamily="2" charset="2"/>
                </a:rPr>
                <a:t>Datenspeicherung</a:t>
              </a:r>
              <a:endParaRPr lang="de-DE" dirty="0"/>
            </a:p>
          </p:txBody>
        </p:sp>
        <p:pic>
          <p:nvPicPr>
            <p:cNvPr id="1026" name="Picture 2" descr="C:\Users\Dane.Leube\Dropbox\DHBW\Modul_T3300\Präsentationen\bilder\steckdose.jp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23528" y="2234978"/>
              <a:ext cx="2160240" cy="1441961"/>
            </a:xfrm>
            <a:prstGeom prst="rect">
              <a:avLst/>
            </a:prstGeom>
            <a:noFill/>
          </p:spPr>
        </p:pic>
      </p:grpSp>
      <p:grpSp>
        <p:nvGrpSpPr>
          <p:cNvPr id="11" name="Gruppieren 10"/>
          <p:cNvGrpSpPr/>
          <p:nvPr/>
        </p:nvGrpSpPr>
        <p:grpSpPr>
          <a:xfrm>
            <a:off x="3311860" y="2189807"/>
            <a:ext cx="2304256" cy="2376264"/>
            <a:chOff x="2987824" y="2204864"/>
            <a:chExt cx="2304256" cy="2376264"/>
          </a:xfrm>
        </p:grpSpPr>
        <p:pic>
          <p:nvPicPr>
            <p:cNvPr id="1027" name="Picture 3" descr="C:\Users\Dane.Leube\Dropbox\DHBW\Modul_T3300\Präsentationen\bilder\hardware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987824" y="2204864"/>
              <a:ext cx="2276357" cy="1512168"/>
            </a:xfrm>
            <a:prstGeom prst="rect">
              <a:avLst/>
            </a:prstGeom>
            <a:noFill/>
          </p:spPr>
        </p:pic>
        <p:sp>
          <p:nvSpPr>
            <p:cNvPr id="7" name="Rechteck 6"/>
            <p:cNvSpPr/>
            <p:nvPr/>
          </p:nvSpPr>
          <p:spPr>
            <a:xfrm>
              <a:off x="2987824" y="3717032"/>
              <a:ext cx="2304256" cy="86409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Font typeface="Wingdings"/>
                <a:buChar char="è"/>
              </a:pPr>
              <a:r>
                <a:rPr lang="de-DE" dirty="0" smtClean="0">
                  <a:sym typeface="Wingdings" pitchFamily="2" charset="2"/>
                </a:rPr>
                <a:t> Hardwarenahe</a:t>
              </a:r>
            </a:p>
            <a:p>
              <a:pPr algn="ctr"/>
              <a:r>
                <a:rPr lang="de-DE" dirty="0" smtClean="0">
                  <a:sym typeface="Wingdings" pitchFamily="2" charset="2"/>
                </a:rPr>
                <a:t>Schnittstellen</a:t>
              </a:r>
              <a:endParaRPr lang="de-DE" dirty="0"/>
            </a:p>
          </p:txBody>
        </p:sp>
      </p:grpSp>
      <p:grpSp>
        <p:nvGrpSpPr>
          <p:cNvPr id="13" name="Gruppieren 12"/>
          <p:cNvGrpSpPr/>
          <p:nvPr/>
        </p:nvGrpSpPr>
        <p:grpSpPr>
          <a:xfrm>
            <a:off x="6084168" y="2189807"/>
            <a:ext cx="2376264" cy="2376264"/>
            <a:chOff x="5724128" y="2204864"/>
            <a:chExt cx="2376264" cy="2376264"/>
          </a:xfrm>
        </p:grpSpPr>
        <p:pic>
          <p:nvPicPr>
            <p:cNvPr id="1028" name="Picture 4" descr="C:\Users\Dane.Leube\Dropbox\DHBW\Modul_T3300\Präsentationen\bilder\kachel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724129" y="2204864"/>
              <a:ext cx="2376263" cy="1440161"/>
            </a:xfrm>
            <a:prstGeom prst="rect">
              <a:avLst/>
            </a:prstGeom>
            <a:noFill/>
          </p:spPr>
        </p:pic>
        <p:sp>
          <p:nvSpPr>
            <p:cNvPr id="9" name="Rechteck 8"/>
            <p:cNvSpPr/>
            <p:nvPr/>
          </p:nvSpPr>
          <p:spPr>
            <a:xfrm>
              <a:off x="5724128" y="3717032"/>
              <a:ext cx="2376264" cy="86409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>
                  <a:sym typeface="Wingdings" pitchFamily="2" charset="2"/>
                </a:rPr>
                <a:t> </a:t>
              </a:r>
              <a:r>
                <a:rPr lang="de-DE" dirty="0" smtClean="0"/>
                <a:t>Betriebssystem-spezifische</a:t>
              </a:r>
              <a:endParaRPr lang="de-DE" dirty="0" smtClean="0"/>
            </a:p>
            <a:p>
              <a:pPr algn="ctr"/>
              <a:r>
                <a:rPr lang="de-DE" dirty="0" smtClean="0"/>
                <a:t>Oberflächenelemente</a:t>
              </a:r>
              <a:endParaRPr lang="de-DE" dirty="0"/>
            </a:p>
          </p:txBody>
        </p:sp>
      </p:grpSp>
      <p:sp>
        <p:nvSpPr>
          <p:cNvPr id="14" name="Rechteck 13"/>
          <p:cNvSpPr/>
          <p:nvPr/>
        </p:nvSpPr>
        <p:spPr>
          <a:xfrm>
            <a:off x="1979712" y="6165304"/>
            <a:ext cx="936104" cy="21602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Inhaltsplatzhalter 4"/>
          <p:cNvGraphicFramePr>
            <a:graphicFrameLocks noGrp="1"/>
          </p:cNvGraphicFramePr>
          <p:nvPr>
            <p:ph idx="1"/>
          </p:nvPr>
        </p:nvGraphicFramePr>
        <p:xfrm>
          <a:off x="323528" y="1988840"/>
          <a:ext cx="8229600" cy="3479800"/>
        </p:xfrm>
        <a:graphic>
          <a:graphicData uri="http://schemas.openxmlformats.org/drawingml/2006/table">
            <a:tbl>
              <a:tblPr firstRow="1" lastRow="1" bandRow="1">
                <a:tableStyleId>{93296810-A885-4BE3-A3E7-6D5BEEA58F35}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Kriterium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Web Anwendung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Hybride Anwendung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Native Anwendung</a:t>
                      </a:r>
                      <a:endParaRPr lang="de-DE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Lokale</a:t>
                      </a:r>
                      <a:r>
                        <a:rPr lang="de-DE" baseline="0" dirty="0" smtClean="0"/>
                        <a:t> Datenspeicherung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600" dirty="0" smtClean="0">
                          <a:latin typeface="Wingdings" pitchFamily="2" charset="2"/>
                        </a:rPr>
                        <a:t>x</a:t>
                      </a:r>
                      <a:endParaRPr lang="de-DE" sz="3600" dirty="0">
                        <a:latin typeface="Wingdings" pitchFamily="2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600" dirty="0" smtClean="0">
                          <a:latin typeface="Wingdings" pitchFamily="2" charset="2"/>
                        </a:rPr>
                        <a:t>ü</a:t>
                      </a:r>
                      <a:endParaRPr lang="de-DE" sz="3600" dirty="0">
                        <a:latin typeface="Wingdings" pitchFamily="2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600" dirty="0" smtClean="0">
                          <a:latin typeface="Wingdings" pitchFamily="2" charset="2"/>
                        </a:rPr>
                        <a:t>ü</a:t>
                      </a:r>
                      <a:endParaRPr lang="de-DE" sz="3600" dirty="0">
                        <a:latin typeface="Wingdings" pitchFamily="2" charset="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Hardwarenahe</a:t>
                      </a:r>
                    </a:p>
                    <a:p>
                      <a:r>
                        <a:rPr lang="de-DE" dirty="0" smtClean="0"/>
                        <a:t>Schnittstellen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600" dirty="0" smtClean="0">
                          <a:latin typeface="Wingdings" pitchFamily="2" charset="2"/>
                        </a:rPr>
                        <a:t>x</a:t>
                      </a:r>
                      <a:endParaRPr lang="de-DE" sz="3600" dirty="0">
                        <a:latin typeface="Wingdings" pitchFamily="2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600" dirty="0" smtClean="0">
                          <a:latin typeface="Wingdings" pitchFamily="2" charset="2"/>
                        </a:rPr>
                        <a:t>x</a:t>
                      </a:r>
                      <a:endParaRPr lang="de-DE" sz="3600" dirty="0">
                        <a:latin typeface="Wingdings" pitchFamily="2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600" dirty="0" smtClean="0">
                          <a:latin typeface="Wingdings" pitchFamily="2" charset="2"/>
                        </a:rPr>
                        <a:t>ü</a:t>
                      </a:r>
                      <a:endParaRPr lang="de-DE" sz="3600" dirty="0">
                        <a:latin typeface="Wingdings" pitchFamily="2" charset="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Betriebssystem-spezifische Oberflächen-</a:t>
                      </a:r>
                      <a:r>
                        <a:rPr lang="de-DE" dirty="0" err="1" smtClean="0"/>
                        <a:t>elemente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600" dirty="0" smtClean="0">
                          <a:latin typeface="Wingdings" pitchFamily="2" charset="2"/>
                        </a:rPr>
                        <a:t>x</a:t>
                      </a:r>
                      <a:endParaRPr lang="de-DE" sz="3600" dirty="0">
                        <a:latin typeface="Wingdings" pitchFamily="2" charset="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600" dirty="0" smtClean="0">
                          <a:latin typeface="Wingdings" pitchFamily="2" charset="2"/>
                          <a:ea typeface="Segoe UI Symbol" pitchFamily="34" charset="0"/>
                          <a:cs typeface="Segoe UI" pitchFamily="34" charset="0"/>
                        </a:rPr>
                        <a:t>ü</a:t>
                      </a:r>
                      <a:endParaRPr lang="de-DE" sz="3600" dirty="0">
                        <a:latin typeface="Wingdings" pitchFamily="2" charset="2"/>
                        <a:ea typeface="Segoe UI Symbol" pitchFamily="34" charset="0"/>
                        <a:cs typeface="Segoe UI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3600" dirty="0" smtClean="0">
                          <a:latin typeface="Wingdings" pitchFamily="2" charset="2"/>
                        </a:rPr>
                        <a:t>ü</a:t>
                      </a:r>
                      <a:endParaRPr lang="de-DE" sz="3600" dirty="0">
                        <a:latin typeface="Wingdings" pitchFamily="2" charset="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smtClean="0"/>
                        <a:t>Summe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0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2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3</a:t>
                      </a:r>
                      <a:endParaRPr lang="de-DE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Auswahl des Anwendungstyps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1979712" y="6165304"/>
            <a:ext cx="936104" cy="21602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bgerundete rechteckige Legende 7"/>
          <p:cNvSpPr/>
          <p:nvPr/>
        </p:nvSpPr>
        <p:spPr>
          <a:xfrm>
            <a:off x="2411760" y="476672"/>
            <a:ext cx="2016224" cy="1512168"/>
          </a:xfrm>
          <a:prstGeom prst="wedgeRoundRectCallout">
            <a:avLst/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Plattform-übergreifend kein Kriterium</a:t>
            </a:r>
            <a:endParaRPr lang="de-DE" dirty="0"/>
          </a:p>
        </p:txBody>
      </p:sp>
      <p:sp>
        <p:nvSpPr>
          <p:cNvPr id="9" name="Abgerundete rechteckige Legende 8"/>
          <p:cNvSpPr/>
          <p:nvPr/>
        </p:nvSpPr>
        <p:spPr>
          <a:xfrm>
            <a:off x="4499992" y="476672"/>
            <a:ext cx="2016224" cy="1512168"/>
          </a:xfrm>
          <a:prstGeom prst="wedgeRoundRectCallout">
            <a:avLst/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Nachteile </a:t>
            </a:r>
          </a:p>
          <a:p>
            <a:pPr algn="ctr"/>
            <a:r>
              <a:rPr lang="de-DE" dirty="0" smtClean="0"/>
              <a:t>durch Browser </a:t>
            </a:r>
            <a:endParaRPr lang="de-DE" dirty="0"/>
          </a:p>
        </p:txBody>
      </p:sp>
      <p:sp>
        <p:nvSpPr>
          <p:cNvPr id="10" name="Abgerundete rechteckige Legende 9"/>
          <p:cNvSpPr/>
          <p:nvPr/>
        </p:nvSpPr>
        <p:spPr>
          <a:xfrm>
            <a:off x="6588224" y="476672"/>
            <a:ext cx="2016224" cy="1512168"/>
          </a:xfrm>
          <a:prstGeom prst="wedgeRoundRectCallout">
            <a:avLst/>
          </a:prstGeom>
          <a:solidFill>
            <a:schemeClr val="accent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Kriterien können erfüllt werden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 smtClean="0"/>
              <a:t>Tabletbetriebssysteme</a:t>
            </a:r>
            <a:r>
              <a:rPr lang="de-DE" dirty="0" smtClean="0"/>
              <a:t>: </a:t>
            </a:r>
            <a:r>
              <a:rPr lang="de-DE" dirty="0" err="1" smtClean="0"/>
              <a:t>Android</a:t>
            </a:r>
            <a:r>
              <a:rPr lang="de-DE" dirty="0" smtClean="0"/>
              <a:t>, </a:t>
            </a:r>
            <a:r>
              <a:rPr lang="de-DE" dirty="0" err="1" smtClean="0"/>
              <a:t>iOS</a:t>
            </a:r>
            <a:r>
              <a:rPr lang="de-DE" dirty="0" smtClean="0"/>
              <a:t> und Windows 8</a:t>
            </a:r>
          </a:p>
          <a:p>
            <a:pPr>
              <a:buNone/>
            </a:pPr>
            <a:endParaRPr lang="de-DE" dirty="0" smtClean="0"/>
          </a:p>
          <a:p>
            <a:r>
              <a:rPr lang="de-DE" dirty="0" smtClean="0"/>
              <a:t>Anforderungen werden bei allen drei erfüllt</a:t>
            </a:r>
          </a:p>
          <a:p>
            <a:pPr>
              <a:buNone/>
            </a:pPr>
            <a:endParaRPr lang="de-DE" dirty="0" smtClean="0"/>
          </a:p>
          <a:p>
            <a:r>
              <a:rPr lang="de-DE" dirty="0" smtClean="0"/>
              <a:t>Implementierung auf Windows 8</a:t>
            </a:r>
          </a:p>
          <a:p>
            <a:pPr>
              <a:buNone/>
            </a:pPr>
            <a:r>
              <a:rPr lang="de-DE" dirty="0" smtClean="0"/>
              <a:t>	</a:t>
            </a:r>
            <a:r>
              <a:rPr lang="de-DE" dirty="0" smtClean="0">
                <a:sym typeface="Wingdings" pitchFamily="2" charset="2"/>
              </a:rPr>
              <a:t> Spezielle Optimierung für </a:t>
            </a:r>
            <a:r>
              <a:rPr lang="de-DE" dirty="0" err="1" smtClean="0">
                <a:sym typeface="Wingdings" pitchFamily="2" charset="2"/>
              </a:rPr>
              <a:t>Tablet</a:t>
            </a:r>
            <a:r>
              <a:rPr lang="de-DE" dirty="0" smtClean="0">
                <a:sym typeface="Wingdings" pitchFamily="2" charset="2"/>
              </a:rPr>
              <a:t> und große 	Bildschirme</a:t>
            </a:r>
            <a:endParaRPr lang="de-DE" dirty="0" smtClean="0">
              <a:sym typeface="Wingdings" pitchFamily="2" charset="2"/>
            </a:endParaRPr>
          </a:p>
          <a:p>
            <a:pPr>
              <a:buNone/>
            </a:pPr>
            <a:r>
              <a:rPr lang="de-DE" dirty="0" smtClean="0">
                <a:sym typeface="Wingdings" pitchFamily="2" charset="2"/>
              </a:rPr>
              <a:t>	 Neue </a:t>
            </a:r>
            <a:r>
              <a:rPr lang="de-DE" dirty="0" smtClean="0">
                <a:sym typeface="Wingdings" pitchFamily="2" charset="2"/>
              </a:rPr>
              <a:t>Technologie – Begeisterungsfaktoren</a:t>
            </a:r>
            <a:endParaRPr lang="de-DE" dirty="0" smtClean="0">
              <a:sym typeface="Wingdings" pitchFamily="2" charset="2"/>
            </a:endParaRPr>
          </a:p>
          <a:p>
            <a:pPr>
              <a:buNone/>
            </a:pPr>
            <a:r>
              <a:rPr lang="de-DE" dirty="0" smtClean="0">
                <a:sym typeface="Wingdings" pitchFamily="2" charset="2"/>
              </a:rPr>
              <a:t>	 Hohe Verbreitung von Microsoft in Unternehmen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Technologieauswahl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1979712" y="6165304"/>
            <a:ext cx="936104" cy="21602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Entwurf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Windows 8</a:t>
            </a:r>
          </a:p>
          <a:p>
            <a:r>
              <a:rPr lang="de-DE" dirty="0" smtClean="0"/>
              <a:t>Entwurfsanforderungen</a:t>
            </a:r>
          </a:p>
          <a:p>
            <a:r>
              <a:rPr lang="de-DE" dirty="0" smtClean="0"/>
              <a:t>Entwurfskonzepte</a:t>
            </a:r>
          </a:p>
          <a:p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Windows 8</a:t>
            </a:r>
            <a:endParaRPr lang="de-DE" dirty="0"/>
          </a:p>
        </p:txBody>
      </p:sp>
      <p:grpSp>
        <p:nvGrpSpPr>
          <p:cNvPr id="12" name="Gruppieren 11"/>
          <p:cNvGrpSpPr/>
          <p:nvPr/>
        </p:nvGrpSpPr>
        <p:grpSpPr>
          <a:xfrm>
            <a:off x="1547664" y="1484784"/>
            <a:ext cx="6048672" cy="4176463"/>
            <a:chOff x="251520" y="1268760"/>
            <a:chExt cx="2698333" cy="2213335"/>
          </a:xfrm>
        </p:grpSpPr>
        <p:pic>
          <p:nvPicPr>
            <p:cNvPr id="2050" name="Picture 2" descr="C:\Users\Dane.Leube\Dropbox\DHBW\Modul_T3300\thesis\images\grid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51520" y="1499550"/>
              <a:ext cx="2698333" cy="1982545"/>
            </a:xfrm>
            <a:prstGeom prst="rect">
              <a:avLst/>
            </a:prstGeom>
            <a:noFill/>
          </p:spPr>
        </p:pic>
        <p:sp>
          <p:nvSpPr>
            <p:cNvPr id="5" name="Textfeld 4"/>
            <p:cNvSpPr txBox="1"/>
            <p:nvPr/>
          </p:nvSpPr>
          <p:spPr>
            <a:xfrm>
              <a:off x="539552" y="1268760"/>
              <a:ext cx="192206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 smtClean="0"/>
                <a:t>Grid</a:t>
              </a:r>
              <a:r>
                <a:rPr lang="de-DE" dirty="0" smtClean="0"/>
                <a:t> und Kacheln</a:t>
              </a:r>
              <a:endParaRPr lang="de-DE" dirty="0"/>
            </a:p>
          </p:txBody>
        </p:sp>
      </p:grpSp>
      <p:grpSp>
        <p:nvGrpSpPr>
          <p:cNvPr id="16" name="Gruppieren 15"/>
          <p:cNvGrpSpPr/>
          <p:nvPr/>
        </p:nvGrpSpPr>
        <p:grpSpPr>
          <a:xfrm>
            <a:off x="1043608" y="1268760"/>
            <a:ext cx="7250806" cy="3456384"/>
            <a:chOff x="1043608" y="1484784"/>
            <a:chExt cx="7250806" cy="3456384"/>
          </a:xfrm>
        </p:grpSpPr>
        <p:pic>
          <p:nvPicPr>
            <p:cNvPr id="2051" name="Picture 3" descr="C:\Users\Dane.Leube\Dropbox\DHBW\Modul_T3300\thesis\images\semanticZoomOut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43608" y="1916832"/>
              <a:ext cx="7250806" cy="3024336"/>
            </a:xfrm>
            <a:prstGeom prst="rect">
              <a:avLst/>
            </a:prstGeom>
            <a:noFill/>
          </p:spPr>
        </p:pic>
        <p:sp>
          <p:nvSpPr>
            <p:cNvPr id="7" name="Textfeld 6"/>
            <p:cNvSpPr txBox="1"/>
            <p:nvPr/>
          </p:nvSpPr>
          <p:spPr>
            <a:xfrm>
              <a:off x="4499992" y="1484784"/>
              <a:ext cx="17546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 smtClean="0"/>
                <a:t>Semantic</a:t>
              </a:r>
              <a:r>
                <a:rPr lang="de-DE" dirty="0" smtClean="0"/>
                <a:t> Zoom</a:t>
              </a:r>
              <a:endParaRPr lang="de-DE" dirty="0"/>
            </a:p>
          </p:txBody>
        </p:sp>
      </p:grpSp>
      <p:grpSp>
        <p:nvGrpSpPr>
          <p:cNvPr id="15" name="Gruppieren 14"/>
          <p:cNvGrpSpPr/>
          <p:nvPr/>
        </p:nvGrpSpPr>
        <p:grpSpPr>
          <a:xfrm>
            <a:off x="1547664" y="2564904"/>
            <a:ext cx="5530111" cy="2545694"/>
            <a:chOff x="1547664" y="3717032"/>
            <a:chExt cx="5530111" cy="2545694"/>
          </a:xfrm>
        </p:grpSpPr>
        <p:pic>
          <p:nvPicPr>
            <p:cNvPr id="2052" name="Picture 4" descr="C:\Users\Dane.Leube\Dropbox\DHBW\Modul_T3300\Präsentationen\bilder\appBar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547664" y="3717032"/>
              <a:ext cx="3899186" cy="2545694"/>
            </a:xfrm>
            <a:prstGeom prst="rect">
              <a:avLst/>
            </a:prstGeom>
            <a:noFill/>
          </p:spPr>
        </p:pic>
        <p:sp>
          <p:nvSpPr>
            <p:cNvPr id="9" name="Textfeld 8"/>
            <p:cNvSpPr txBox="1"/>
            <p:nvPr/>
          </p:nvSpPr>
          <p:spPr>
            <a:xfrm>
              <a:off x="6156176" y="4581128"/>
              <a:ext cx="9215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 smtClean="0"/>
                <a:t>AppBar</a:t>
              </a:r>
              <a:endParaRPr lang="de-DE" dirty="0"/>
            </a:p>
          </p:txBody>
        </p:sp>
        <p:cxnSp>
          <p:nvCxnSpPr>
            <p:cNvPr id="11" name="Gerade Verbindung 10"/>
            <p:cNvCxnSpPr>
              <a:endCxn id="9" idx="1"/>
            </p:cNvCxnSpPr>
            <p:nvPr/>
          </p:nvCxnSpPr>
          <p:spPr>
            <a:xfrm>
              <a:off x="5364088" y="4221088"/>
              <a:ext cx="792088" cy="5447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/>
            <p:cNvCxnSpPr/>
            <p:nvPr/>
          </p:nvCxnSpPr>
          <p:spPr>
            <a:xfrm flipV="1">
              <a:off x="5364088" y="4869160"/>
              <a:ext cx="792088" cy="7920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hteck 13"/>
          <p:cNvSpPr/>
          <p:nvPr/>
        </p:nvSpPr>
        <p:spPr>
          <a:xfrm>
            <a:off x="3419872" y="6165304"/>
            <a:ext cx="720080" cy="21602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Einfache Bedienung </a:t>
            </a:r>
            <a:r>
              <a:rPr lang="de-DE" dirty="0" smtClean="0">
                <a:sym typeface="Wingdings" pitchFamily="2" charset="2"/>
              </a:rPr>
              <a:t> Kunde</a:t>
            </a:r>
          </a:p>
          <a:p>
            <a:pPr lvl="1"/>
            <a:r>
              <a:rPr lang="de-DE" dirty="0" smtClean="0">
                <a:sym typeface="Wingdings" pitchFamily="2" charset="2"/>
              </a:rPr>
              <a:t>Schnelles Finden von Upgrades</a:t>
            </a:r>
          </a:p>
          <a:p>
            <a:pPr lvl="1"/>
            <a:r>
              <a:rPr lang="de-DE" dirty="0" smtClean="0">
                <a:sym typeface="Wingdings" pitchFamily="2" charset="2"/>
              </a:rPr>
              <a:t>Fehlertoleranz</a:t>
            </a:r>
          </a:p>
          <a:p>
            <a:pPr lvl="1"/>
            <a:endParaRPr lang="de-DE" dirty="0" smtClean="0">
              <a:sym typeface="Wingdings" pitchFamily="2" charset="2"/>
            </a:endParaRPr>
          </a:p>
          <a:p>
            <a:r>
              <a:rPr lang="de-DE" dirty="0" smtClean="0">
                <a:sym typeface="Wingdings" pitchFamily="2" charset="2"/>
              </a:rPr>
              <a:t>Schnelle Bedienung  Vertriebsmitarbeiter</a:t>
            </a:r>
          </a:p>
          <a:p>
            <a:pPr lvl="1"/>
            <a:r>
              <a:rPr lang="de-DE" dirty="0" smtClean="0"/>
              <a:t>Flexible Verwendung der Anwendung</a:t>
            </a:r>
          </a:p>
          <a:p>
            <a:pPr lvl="1"/>
            <a:endParaRPr lang="de-DE" dirty="0" smtClean="0"/>
          </a:p>
          <a:p>
            <a:r>
              <a:rPr lang="de-DE" dirty="0" smtClean="0"/>
              <a:t>Datenfilterung </a:t>
            </a:r>
            <a:r>
              <a:rPr lang="de-DE" dirty="0" smtClean="0">
                <a:sym typeface="Wingdings" pitchFamily="2" charset="2"/>
              </a:rPr>
              <a:t> Offline-Modus</a:t>
            </a:r>
          </a:p>
          <a:p>
            <a:pPr lvl="1"/>
            <a:r>
              <a:rPr lang="de-DE" dirty="0" smtClean="0"/>
              <a:t>Filterung von Flugzeugdaten und Upgrades</a:t>
            </a:r>
          </a:p>
          <a:p>
            <a:pPr lvl="1"/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Entwurfsanforderungen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3419872" y="6165304"/>
            <a:ext cx="720080" cy="21602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79512" y="1988840"/>
            <a:ext cx="2880320" cy="720080"/>
          </a:xfrm>
        </p:spPr>
        <p:txBody>
          <a:bodyPr>
            <a:normAutofit fontScale="92500" lnSpcReduction="10000"/>
          </a:bodyPr>
          <a:lstStyle/>
          <a:p>
            <a:r>
              <a:rPr lang="de-DE" dirty="0" smtClean="0"/>
              <a:t>Katalog in Bereiche sortiert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Einfache Bedienung</a:t>
            </a:r>
            <a:endParaRPr lang="de-DE" dirty="0"/>
          </a:p>
        </p:txBody>
      </p:sp>
      <p:pic>
        <p:nvPicPr>
          <p:cNvPr id="4" name="Picture 2" descr="C:\Users\Dane.Leube\Dropbox\DHBW\Modul_T3300\thesis\images\catalogue_entwurf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824" y="1556792"/>
            <a:ext cx="5760640" cy="4303203"/>
          </a:xfrm>
          <a:prstGeom prst="rect">
            <a:avLst/>
          </a:prstGeom>
          <a:noFill/>
        </p:spPr>
      </p:pic>
      <p:sp>
        <p:nvSpPr>
          <p:cNvPr id="5" name="Rechteck 4"/>
          <p:cNvSpPr/>
          <p:nvPr/>
        </p:nvSpPr>
        <p:spPr>
          <a:xfrm>
            <a:off x="3419872" y="6165304"/>
            <a:ext cx="720080" cy="21602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Kundensicht</a:t>
            </a:r>
            <a:endParaRPr lang="de-DE" dirty="0"/>
          </a:p>
        </p:txBody>
      </p:sp>
      <p:pic>
        <p:nvPicPr>
          <p:cNvPr id="2052" name="Picture 4" descr="C:\Users\Dane.Leube\Dropbox\DHBW\Modul_T3300\Präsentationen\bilder\emirates_a38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1579" y="1268760"/>
            <a:ext cx="7660843" cy="5108212"/>
          </a:xfrm>
          <a:prstGeom prst="rect">
            <a:avLst/>
          </a:prstGeom>
          <a:noFill/>
        </p:spPr>
      </p:pic>
      <p:pic>
        <p:nvPicPr>
          <p:cNvPr id="4" name="Picture 2" descr="C:\Users\Dane.Leube\Dropbox\DHBW\Modul_T3300\Präsentationen\bilder\catalogu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2240" y="4797152"/>
            <a:ext cx="2112235" cy="15841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Dane.Leube\Dropbox\DHBW\Modul_T3300\thesis\images\flipView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91880" y="908720"/>
            <a:ext cx="4610348" cy="2574189"/>
          </a:xfrm>
          <a:prstGeom prst="rect">
            <a:avLst/>
          </a:prstGeom>
          <a:noFill/>
        </p:spPr>
      </p:pic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67544" y="2204864"/>
            <a:ext cx="2702104" cy="559534"/>
          </a:xfrm>
        </p:spPr>
        <p:txBody>
          <a:bodyPr/>
          <a:lstStyle/>
          <a:p>
            <a:r>
              <a:rPr lang="de-DE" dirty="0" smtClean="0"/>
              <a:t>Expertenmodus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Schnelle Bedienung</a:t>
            </a:r>
            <a:endParaRPr lang="de-DE" dirty="0"/>
          </a:p>
        </p:txBody>
      </p:sp>
      <p:sp>
        <p:nvSpPr>
          <p:cNvPr id="5" name="Inhaltsplatzhalter 1"/>
          <p:cNvSpPr txBox="1">
            <a:spLocks/>
          </p:cNvSpPr>
          <p:nvPr/>
        </p:nvSpPr>
        <p:spPr>
          <a:xfrm>
            <a:off x="467544" y="4653136"/>
            <a:ext cx="2702104" cy="559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2001A"/>
              </a:buClr>
              <a:buSzTx/>
              <a:buFont typeface="Tahoma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Semantic</a:t>
            </a:r>
            <a:r>
              <a:rPr kumimoji="0" lang="de-DE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 Zoom</a:t>
            </a:r>
            <a:endParaRPr kumimoji="0" lang="de-DE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</p:txBody>
      </p:sp>
      <p:pic>
        <p:nvPicPr>
          <p:cNvPr id="3075" name="Picture 3" descr="C:\Users\Dane.Leube\Dropbox\DHBW\Modul_T3300\thesis\images\version_entwurf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3573016"/>
            <a:ext cx="4320480" cy="2456244"/>
          </a:xfrm>
          <a:prstGeom prst="rect">
            <a:avLst/>
          </a:prstGeom>
          <a:noFill/>
        </p:spPr>
      </p:pic>
      <p:sp>
        <p:nvSpPr>
          <p:cNvPr id="7" name="Rechteck 6"/>
          <p:cNvSpPr/>
          <p:nvPr/>
        </p:nvSpPr>
        <p:spPr>
          <a:xfrm>
            <a:off x="3419872" y="6165304"/>
            <a:ext cx="720080" cy="21602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85720" y="1357299"/>
            <a:ext cx="7742664" cy="631542"/>
          </a:xfrm>
        </p:spPr>
        <p:txBody>
          <a:bodyPr>
            <a:normAutofit/>
          </a:bodyPr>
          <a:lstStyle/>
          <a:p>
            <a:r>
              <a:rPr lang="de-DE" dirty="0" smtClean="0"/>
              <a:t>Kundenspezifische Startseite  </a:t>
            </a:r>
            <a:r>
              <a:rPr lang="de-DE" dirty="0" smtClean="0">
                <a:sym typeface="Wingdings" pitchFamily="2" charset="2"/>
              </a:rPr>
              <a:t> Kundenauswahl</a:t>
            </a:r>
            <a:endParaRPr lang="de-DE" dirty="0" smtClean="0"/>
          </a:p>
          <a:p>
            <a:pPr>
              <a:buNone/>
            </a:pPr>
            <a:endParaRPr lang="de-DE" dirty="0" smtClean="0"/>
          </a:p>
          <a:p>
            <a:pPr>
              <a:buNone/>
            </a:pP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Datenfilterung</a:t>
            </a:r>
            <a:endParaRPr lang="de-DE" dirty="0"/>
          </a:p>
        </p:txBody>
      </p:sp>
      <p:pic>
        <p:nvPicPr>
          <p:cNvPr id="4098" name="Picture 2" descr="C:\Users\Dane.Leube\Dropbox\DHBW\Modul_T3300\thesis\images\start_entwurf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988840"/>
            <a:ext cx="8092353" cy="3716108"/>
          </a:xfrm>
          <a:prstGeom prst="rect">
            <a:avLst/>
          </a:prstGeom>
          <a:noFill/>
        </p:spPr>
      </p:pic>
      <p:sp>
        <p:nvSpPr>
          <p:cNvPr id="5" name="Rechteck 4"/>
          <p:cNvSpPr/>
          <p:nvPr/>
        </p:nvSpPr>
        <p:spPr>
          <a:xfrm>
            <a:off x="3419872" y="6165304"/>
            <a:ext cx="720080" cy="21602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85720" y="1357299"/>
            <a:ext cx="8229600" cy="559534"/>
          </a:xfrm>
        </p:spPr>
        <p:txBody>
          <a:bodyPr/>
          <a:lstStyle/>
          <a:p>
            <a:r>
              <a:rPr lang="de-DE" dirty="0" smtClean="0"/>
              <a:t>Schnelle Bedienung + Fehlertoleranz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Vielfältige Navigationsmöglichkeiten</a:t>
            </a:r>
            <a:endParaRPr lang="de-DE" dirty="0"/>
          </a:p>
        </p:txBody>
      </p:sp>
      <p:pic>
        <p:nvPicPr>
          <p:cNvPr id="5122" name="Picture 2" descr="C:\Users\Dane.Leube\Dropbox\DHBW\Modul_T3300\thesis\images\workflow_navigat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132856"/>
            <a:ext cx="8388424" cy="3687219"/>
          </a:xfrm>
          <a:prstGeom prst="rect">
            <a:avLst/>
          </a:prstGeom>
          <a:noFill/>
        </p:spPr>
      </p:pic>
      <p:sp>
        <p:nvSpPr>
          <p:cNvPr id="5" name="Rechteck 4"/>
          <p:cNvSpPr/>
          <p:nvPr/>
        </p:nvSpPr>
        <p:spPr>
          <a:xfrm>
            <a:off x="3419872" y="6165304"/>
            <a:ext cx="720080" cy="21602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1520" y="2132856"/>
            <a:ext cx="8229600" cy="1440160"/>
          </a:xfrm>
        </p:spPr>
        <p:txBody>
          <a:bodyPr/>
          <a:lstStyle/>
          <a:p>
            <a:r>
              <a:rPr lang="de-DE" dirty="0" smtClean="0"/>
              <a:t>Und jetzt alles Live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Demo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4788024" y="6165304"/>
            <a:ext cx="648072" cy="21602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Architektur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>
          <a:xfrm>
            <a:off x="323528" y="2924944"/>
            <a:ext cx="7772400" cy="977900"/>
          </a:xfrm>
        </p:spPr>
        <p:txBody>
          <a:bodyPr/>
          <a:lstStyle/>
          <a:p>
            <a:r>
              <a:rPr lang="de-DE" dirty="0" smtClean="0"/>
              <a:t>MVVM Entwurfsmuster</a:t>
            </a:r>
          </a:p>
          <a:p>
            <a:r>
              <a:rPr lang="de-DE" dirty="0" smtClean="0"/>
              <a:t>Umsetzung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>
          <a:xfrm>
            <a:off x="395536" y="1268760"/>
            <a:ext cx="8229600" cy="2160240"/>
          </a:xfrm>
        </p:spPr>
        <p:txBody>
          <a:bodyPr>
            <a:normAutofit/>
          </a:bodyPr>
          <a:lstStyle/>
          <a:p>
            <a:r>
              <a:rPr lang="de-DE" dirty="0" smtClean="0"/>
              <a:t>Model-View-</a:t>
            </a:r>
            <a:r>
              <a:rPr lang="de-DE" dirty="0" err="1" smtClean="0"/>
              <a:t>ViewModel</a:t>
            </a:r>
            <a:endParaRPr lang="de-DE" dirty="0" smtClean="0"/>
          </a:p>
          <a:p>
            <a:r>
              <a:rPr lang="de-DE" dirty="0" smtClean="0"/>
              <a:t>Idee:</a:t>
            </a:r>
          </a:p>
          <a:p>
            <a:pPr>
              <a:buNone/>
            </a:pPr>
            <a:r>
              <a:rPr lang="de-DE" dirty="0" smtClean="0"/>
              <a:t> 	</a:t>
            </a:r>
            <a:r>
              <a:rPr lang="de-DE" dirty="0" smtClean="0">
                <a:sym typeface="Wingdings" pitchFamily="2" charset="2"/>
              </a:rPr>
              <a:t> Lose Bindung zwischen View und </a:t>
            </a:r>
          </a:p>
          <a:p>
            <a:pPr>
              <a:buNone/>
            </a:pPr>
            <a:r>
              <a:rPr lang="de-DE" dirty="0" smtClean="0">
                <a:sym typeface="Wingdings" pitchFamily="2" charset="2"/>
              </a:rPr>
              <a:t>		</a:t>
            </a:r>
            <a:r>
              <a:rPr lang="de-DE" dirty="0" err="1" smtClean="0">
                <a:sym typeface="Wingdings" pitchFamily="2" charset="2"/>
              </a:rPr>
              <a:t>ViewModel</a:t>
            </a:r>
            <a:r>
              <a:rPr lang="de-DE" dirty="0" smtClean="0">
                <a:sym typeface="Wingdings" pitchFamily="2" charset="2"/>
              </a:rPr>
              <a:t>  Model-View-</a:t>
            </a:r>
            <a:r>
              <a:rPr lang="de-DE" dirty="0" err="1" smtClean="0">
                <a:sym typeface="Wingdings" pitchFamily="2" charset="2"/>
              </a:rPr>
              <a:t>Controler</a:t>
            </a:r>
            <a:endParaRPr lang="de-DE" dirty="0" smtClean="0">
              <a:sym typeface="Wingdings" pitchFamily="2" charset="2"/>
            </a:endParaRPr>
          </a:p>
          <a:p>
            <a:pPr>
              <a:buNone/>
            </a:pPr>
            <a:endParaRPr lang="de-DE" dirty="0" smtClean="0">
              <a:sym typeface="Wingdings" pitchFamily="2" charset="2"/>
            </a:endParaRPr>
          </a:p>
          <a:p>
            <a:pPr>
              <a:buNone/>
            </a:pPr>
            <a:endParaRPr lang="de-DE" dirty="0" smtClean="0">
              <a:sym typeface="Wingdings" pitchFamily="2" charset="2"/>
            </a:endParaRPr>
          </a:p>
          <a:p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MVVM</a:t>
            </a:r>
            <a:endParaRPr lang="de-DE" dirty="0"/>
          </a:p>
        </p:txBody>
      </p:sp>
      <p:pic>
        <p:nvPicPr>
          <p:cNvPr id="6146" name="Picture 2" descr="C:\Users\Dane.Leube\Dropbox\DHBW\Modul_T3300\thesis\images\mvv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88224" y="1340767"/>
            <a:ext cx="2232248" cy="2785457"/>
          </a:xfrm>
          <a:prstGeom prst="rect">
            <a:avLst/>
          </a:prstGeom>
          <a:noFill/>
        </p:spPr>
      </p:pic>
      <p:sp>
        <p:nvSpPr>
          <p:cNvPr id="7" name="Rechteck 6"/>
          <p:cNvSpPr/>
          <p:nvPr/>
        </p:nvSpPr>
        <p:spPr>
          <a:xfrm>
            <a:off x="5940152" y="6165304"/>
            <a:ext cx="1080120" cy="21602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Inhaltsplatzhalter 3"/>
          <p:cNvSpPr txBox="1">
            <a:spLocks/>
          </p:cNvSpPr>
          <p:nvPr/>
        </p:nvSpPr>
        <p:spPr>
          <a:xfrm>
            <a:off x="395536" y="4005064"/>
            <a:ext cx="8229600" cy="16561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2001A"/>
              </a:buClr>
              <a:buSzTx/>
              <a:buFont typeface="Tahoma" pitchFamily="34" charset="0"/>
              <a:buChar char="•"/>
              <a:tabLst/>
              <a:defRPr/>
            </a:pPr>
            <a:endParaRPr kumimoji="0" lang="de-DE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2001A"/>
              </a:buClr>
              <a:buSzTx/>
              <a:buFont typeface="Tahoma" pitchFamily="34" charset="0"/>
              <a:buChar char="•"/>
              <a:tabLst/>
              <a:defRPr/>
            </a:pPr>
            <a:r>
              <a:rPr kumimoji="0" lang="de-DE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Unabhängiges</a:t>
            </a:r>
            <a:r>
              <a:rPr kumimoji="0" lang="de-DE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ahoma" pitchFamily="34" charset="0"/>
                <a:ea typeface="+mn-ea"/>
                <a:cs typeface="Tahoma" pitchFamily="34" charset="0"/>
              </a:rPr>
              <a:t> Arbeiten von Designer und Entwickler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2001A"/>
              </a:buClr>
              <a:buSzTx/>
              <a:buFont typeface="Tahoma" pitchFamily="34" charset="0"/>
              <a:buChar char="•"/>
              <a:tabLst/>
              <a:defRPr/>
            </a:pPr>
            <a:r>
              <a:rPr lang="de-DE" sz="2400" baseline="0" dirty="0" smtClean="0">
                <a:latin typeface="Tahoma" pitchFamily="34" charset="0"/>
                <a:cs typeface="Tahoma" pitchFamily="34" charset="0"/>
                <a:sym typeface="Wingdings" pitchFamily="2" charset="2"/>
              </a:rPr>
              <a:t>Einfacheres</a:t>
            </a:r>
            <a:r>
              <a:rPr lang="de-DE" sz="2400" dirty="0" smtClean="0">
                <a:latin typeface="Tahoma" pitchFamily="34" charset="0"/>
                <a:cs typeface="Tahoma" pitchFamily="34" charset="0"/>
                <a:sym typeface="Wingdings" pitchFamily="2" charset="2"/>
              </a:rPr>
              <a:t> Testen der Komponenten</a:t>
            </a:r>
            <a:endParaRPr kumimoji="0" lang="de-DE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  <a:sym typeface="Wingdings" pitchFamily="2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2001A"/>
              </a:buClr>
              <a:buSzTx/>
              <a:buFont typeface="Tahoma" pitchFamily="34" charset="0"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  <a:sym typeface="Wingdings" pitchFamily="2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2001A"/>
              </a:buClr>
              <a:buSzTx/>
              <a:buFont typeface="Tahoma" pitchFamily="34" charset="0"/>
              <a:buNone/>
              <a:tabLst/>
              <a:defRPr/>
            </a:pPr>
            <a:endParaRPr kumimoji="0" lang="de-DE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  <a:sym typeface="Wingdings" pitchFamily="2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E2001A"/>
              </a:buClr>
              <a:buSzTx/>
              <a:buFont typeface="Tahoma" pitchFamily="34" charset="0"/>
              <a:buChar char="•"/>
              <a:tabLst/>
              <a:defRPr/>
            </a:pPr>
            <a:endParaRPr kumimoji="0" lang="de-DE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ahoma" pitchFamily="34" charset="0"/>
              <a:ea typeface="+mn-ea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Umsetzung</a:t>
            </a:r>
            <a:endParaRPr lang="de-DE" dirty="0"/>
          </a:p>
        </p:txBody>
      </p:sp>
      <p:pic>
        <p:nvPicPr>
          <p:cNvPr id="1027" name="Picture 3" descr="C:\Users\Dane.Leube\Dropbox\DHBW\Modul_T3300\Präsentationen\bilder\mvvmProjec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052736"/>
            <a:ext cx="7589838" cy="4895850"/>
          </a:xfrm>
          <a:prstGeom prst="rect">
            <a:avLst/>
          </a:prstGeom>
          <a:noFill/>
        </p:spPr>
      </p:pic>
      <p:sp>
        <p:nvSpPr>
          <p:cNvPr id="6" name="Rechteck 5"/>
          <p:cNvSpPr/>
          <p:nvPr/>
        </p:nvSpPr>
        <p:spPr>
          <a:xfrm>
            <a:off x="5940152" y="6165304"/>
            <a:ext cx="1080120" cy="21602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Evaluation und Fazit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Durchführung</a:t>
            </a:r>
          </a:p>
          <a:p>
            <a:r>
              <a:rPr lang="de-DE" dirty="0" smtClean="0"/>
              <a:t>Benutzertests</a:t>
            </a:r>
          </a:p>
          <a:p>
            <a:r>
              <a:rPr lang="de-DE" dirty="0" smtClean="0"/>
              <a:t>Expertentests</a:t>
            </a:r>
            <a:endParaRPr lang="de-DE" dirty="0" smtClean="0"/>
          </a:p>
          <a:p>
            <a:r>
              <a:rPr lang="de-DE" dirty="0" smtClean="0"/>
              <a:t>Fazit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Benutzertests:</a:t>
            </a:r>
          </a:p>
          <a:p>
            <a:pPr lvl="1">
              <a:buFont typeface="Wingdings" pitchFamily="2" charset="2"/>
              <a:buChar char="è"/>
            </a:pPr>
            <a:r>
              <a:rPr lang="de-DE" dirty="0" smtClean="0">
                <a:sym typeface="Wingdings" pitchFamily="2" charset="2"/>
              </a:rPr>
              <a:t>Umsetzung der Funktionalen Anforderungen</a:t>
            </a:r>
          </a:p>
          <a:p>
            <a:pPr lvl="1">
              <a:buFont typeface="Wingdings" pitchFamily="2" charset="2"/>
              <a:buChar char="è"/>
            </a:pPr>
            <a:r>
              <a:rPr lang="de-DE" dirty="0" smtClean="0">
                <a:sym typeface="Wingdings" pitchFamily="2" charset="2"/>
              </a:rPr>
              <a:t>Subjektive Einschätzung der Anwendung</a:t>
            </a:r>
          </a:p>
          <a:p>
            <a:pPr lvl="1">
              <a:buFont typeface="Wingdings" pitchFamily="2" charset="2"/>
              <a:buChar char="è"/>
            </a:pPr>
            <a:r>
              <a:rPr lang="de-DE" dirty="0" smtClean="0">
                <a:sym typeface="Wingdings" pitchFamily="2" charset="2"/>
              </a:rPr>
              <a:t>Probleme bei Bedienung</a:t>
            </a:r>
          </a:p>
          <a:p>
            <a:pPr>
              <a:buNone/>
            </a:pPr>
            <a:endParaRPr lang="de-DE" dirty="0" smtClean="0">
              <a:sym typeface="Wingdings" pitchFamily="2" charset="2"/>
            </a:endParaRPr>
          </a:p>
          <a:p>
            <a:r>
              <a:rPr lang="de-DE" dirty="0" smtClean="0">
                <a:sym typeface="Wingdings" pitchFamily="2" charset="2"/>
              </a:rPr>
              <a:t>Expertentests:</a:t>
            </a:r>
          </a:p>
          <a:p>
            <a:pPr lvl="1">
              <a:buFont typeface="Wingdings" pitchFamily="2" charset="2"/>
              <a:buChar char="è"/>
            </a:pPr>
            <a:r>
              <a:rPr lang="de-DE" dirty="0" smtClean="0">
                <a:sym typeface="Wingdings" pitchFamily="2" charset="2"/>
              </a:rPr>
              <a:t>Bewertung der </a:t>
            </a:r>
            <a:r>
              <a:rPr lang="de-DE" dirty="0" err="1" smtClean="0">
                <a:sym typeface="Wingdings" pitchFamily="2" charset="2"/>
              </a:rPr>
              <a:t>Usability</a:t>
            </a:r>
            <a:r>
              <a:rPr lang="de-DE" dirty="0" smtClean="0">
                <a:sym typeface="Wingdings" pitchFamily="2" charset="2"/>
              </a:rPr>
              <a:t> nach Heuristiken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Durchführung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7308304" y="6165304"/>
            <a:ext cx="1008112" cy="21602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Benutzertests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7308304" y="6165304"/>
            <a:ext cx="1008112" cy="21602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027" name="Picture 3" descr="C:\Users\Dane.Leube\Desktop\expert_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052736"/>
            <a:ext cx="5210175" cy="4057650"/>
          </a:xfrm>
          <a:prstGeom prst="rect">
            <a:avLst/>
          </a:prstGeom>
          <a:noFill/>
        </p:spPr>
      </p:pic>
      <p:pic>
        <p:nvPicPr>
          <p:cNvPr id="1028" name="Picture 4" descr="C:\Users\Dane.Leube\Desktop\expert_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38675" y="4149080"/>
            <a:ext cx="4505325" cy="16287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pic>
        <p:nvPicPr>
          <p:cNvPr id="1026" name="Picture 2" descr="C:\Users\Dane.Leube\Dropbox\DHBW\Modul_T3300\Präsentationen\bilder\multipleAirlin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90600" y="1268760"/>
            <a:ext cx="7162800" cy="488861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Expertentests</a:t>
            </a:r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7308304" y="6165304"/>
            <a:ext cx="1008112" cy="21602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Inhaltsplatzhalt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2051" name="Picture 3" descr="C:\Users\Dane.Leube\Desktop\expert_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1124744"/>
            <a:ext cx="6072957" cy="3744416"/>
          </a:xfrm>
          <a:prstGeom prst="rect">
            <a:avLst/>
          </a:prstGeom>
          <a:noFill/>
        </p:spPr>
      </p:pic>
      <p:pic>
        <p:nvPicPr>
          <p:cNvPr id="2053" name="Picture 5" descr="C:\Users\Dane.Leube\Desktop\expert_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2812" y="3212976"/>
            <a:ext cx="4421188" cy="28400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Komplexes Produkt wird vereinfacht dargestellt</a:t>
            </a:r>
          </a:p>
          <a:p>
            <a:r>
              <a:rPr lang="de-DE" dirty="0" smtClean="0"/>
              <a:t>Übersichtliche Darstellung der Konfigurationsergebnisse</a:t>
            </a:r>
          </a:p>
          <a:p>
            <a:pPr>
              <a:buNone/>
            </a:pPr>
            <a:r>
              <a:rPr lang="de-DE" dirty="0" smtClean="0">
                <a:sym typeface="Wingdings" pitchFamily="2" charset="2"/>
              </a:rPr>
              <a:t>	 Vereinfachung des Konfigurationsprozesses</a:t>
            </a:r>
            <a:endParaRPr lang="de-DE" dirty="0" smtClean="0"/>
          </a:p>
          <a:p>
            <a:r>
              <a:rPr lang="de-DE" dirty="0" smtClean="0"/>
              <a:t>Gute Umsetzung der Entwürfe</a:t>
            </a:r>
          </a:p>
          <a:p>
            <a:r>
              <a:rPr lang="de-DE" dirty="0" smtClean="0"/>
              <a:t>Evaluation hat Erfüllung der Anforderungen bestätigt</a:t>
            </a:r>
          </a:p>
          <a:p>
            <a:endParaRPr lang="de-DE" dirty="0" smtClean="0"/>
          </a:p>
          <a:p>
            <a:r>
              <a:rPr lang="de-DE" dirty="0" smtClean="0"/>
              <a:t>Anwendung auf weitere Geschäftsfelder</a:t>
            </a:r>
            <a:endParaRPr lang="de-DE" dirty="0" smtClean="0"/>
          </a:p>
          <a:p>
            <a:pPr>
              <a:buNone/>
            </a:pPr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7308304" y="6165304"/>
            <a:ext cx="1008112" cy="21602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323528" y="2420888"/>
            <a:ext cx="8229600" cy="1733012"/>
          </a:xfrm>
        </p:spPr>
        <p:txBody>
          <a:bodyPr/>
          <a:lstStyle/>
          <a:p>
            <a:r>
              <a:rPr lang="de-DE" dirty="0" smtClean="0"/>
              <a:t>Vielen Dank für die Aufmerksamkeit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/>
              <a:t>Fragen?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>
                <a:hlinkClick r:id="rId2"/>
              </a:rPr>
              <a:t>http://www.plane-mad.com/aviation-photos/view/multiple-no-airlines/multiple-aircraft-pictured/marana-pinal-airpark/22373.html</a:t>
            </a:r>
            <a:endParaRPr lang="de-DE" dirty="0" smtClean="0"/>
          </a:p>
          <a:p>
            <a:r>
              <a:rPr lang="de-DE" dirty="0" smtClean="0">
                <a:hlinkClick r:id="rId3"/>
              </a:rPr>
              <a:t>Steckdose: http://bloghaus.yellostrom.de/2012/03/warum-kommen-aus-unserer-steckdose-eigentlich-230-volt/</a:t>
            </a:r>
            <a:endParaRPr lang="de-DE" dirty="0" smtClean="0"/>
          </a:p>
          <a:p>
            <a:r>
              <a:rPr lang="de-DE" dirty="0" smtClean="0">
                <a:hlinkClick r:id="rId4"/>
              </a:rPr>
              <a:t>Mainboard: http://extreme.pcgameshardware.de/user-news/135072-sapphire-pure-black-x58-motherboard-review.html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Source</a:t>
            </a:r>
            <a:endParaRPr lang="de-DE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Herstellersicht</a:t>
            </a:r>
            <a:endParaRPr lang="de-DE" dirty="0"/>
          </a:p>
        </p:txBody>
      </p:sp>
      <p:pic>
        <p:nvPicPr>
          <p:cNvPr id="3074" name="Picture 2" descr="C:\Users\Dane.Leube\Dropbox\DHBW\Modul_T3300\Präsentationen\bilder\a380semantic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1063" y="1700808"/>
            <a:ext cx="7381875" cy="36671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Idee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971600" y="2204864"/>
            <a:ext cx="2376264" cy="5760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Produktkatalog</a:t>
            </a:r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3779912" y="1816948"/>
            <a:ext cx="8640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600" dirty="0" smtClean="0"/>
              <a:t>+</a:t>
            </a:r>
            <a:endParaRPr lang="de-DE" sz="6600" dirty="0"/>
          </a:p>
        </p:txBody>
      </p:sp>
      <p:sp>
        <p:nvSpPr>
          <p:cNvPr id="6" name="Rechteck 5"/>
          <p:cNvSpPr/>
          <p:nvPr/>
        </p:nvSpPr>
        <p:spPr>
          <a:xfrm>
            <a:off x="5004048" y="2204864"/>
            <a:ext cx="2376264" cy="57606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Konfigurationslösung</a:t>
            </a:r>
            <a:endParaRPr lang="de-DE" dirty="0"/>
          </a:p>
        </p:txBody>
      </p:sp>
      <p:pic>
        <p:nvPicPr>
          <p:cNvPr id="3074" name="Picture 2" descr="C:\Users\Dane.Leube\Dropbox\DHBW\Modul_T3300\Präsentationen\bilder\catalogu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1268760"/>
            <a:ext cx="1152128" cy="864096"/>
          </a:xfrm>
          <a:prstGeom prst="rect">
            <a:avLst/>
          </a:prstGeom>
          <a:noFill/>
        </p:spPr>
      </p:pic>
      <p:pic>
        <p:nvPicPr>
          <p:cNvPr id="3076" name="Picture 4" descr="C:\Users\Dane.Leube\Dropbox\DHBW\Modul_T3300\Präsentationen\bilder\merli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4048" y="1556792"/>
            <a:ext cx="2194181" cy="576064"/>
          </a:xfrm>
          <a:prstGeom prst="rect">
            <a:avLst/>
          </a:prstGeom>
          <a:noFill/>
        </p:spPr>
      </p:pic>
      <p:grpSp>
        <p:nvGrpSpPr>
          <p:cNvPr id="11" name="Gruppieren 10"/>
          <p:cNvGrpSpPr/>
          <p:nvPr/>
        </p:nvGrpSpPr>
        <p:grpSpPr>
          <a:xfrm>
            <a:off x="1043608" y="3068960"/>
            <a:ext cx="6408712" cy="2664296"/>
            <a:chOff x="1043608" y="3068960"/>
            <a:chExt cx="6408712" cy="2664296"/>
          </a:xfrm>
        </p:grpSpPr>
        <p:sp>
          <p:nvSpPr>
            <p:cNvPr id="13" name="Rechteck 12"/>
            <p:cNvSpPr/>
            <p:nvPr/>
          </p:nvSpPr>
          <p:spPr>
            <a:xfrm>
              <a:off x="1043608" y="4005064"/>
              <a:ext cx="6408712" cy="1728192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/>
                <a:t>Mobiler</a:t>
              </a:r>
            </a:p>
            <a:p>
              <a:pPr algn="ctr"/>
              <a:r>
                <a:rPr lang="de-DE" dirty="0" smtClean="0"/>
                <a:t>                   </a:t>
              </a:r>
              <a:r>
                <a:rPr lang="de-DE" dirty="0" err="1" smtClean="0"/>
                <a:t>Konfiguratorbasierter</a:t>
              </a:r>
              <a:endParaRPr lang="de-DE" dirty="0" smtClean="0"/>
            </a:p>
            <a:p>
              <a:pPr algn="ctr"/>
              <a:r>
                <a:rPr lang="de-DE" dirty="0" smtClean="0"/>
                <a:t>          Produktkatalog</a:t>
              </a:r>
              <a:endParaRPr lang="de-DE" dirty="0"/>
            </a:p>
          </p:txBody>
        </p:sp>
        <p:pic>
          <p:nvPicPr>
            <p:cNvPr id="3077" name="Picture 5" descr="C:\Users\Dane.Leube\Dropbox\DHBW\Modul_T3300\Präsentationen\bilder\tablets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115616" y="4077072"/>
              <a:ext cx="1895298" cy="1584176"/>
            </a:xfrm>
            <a:prstGeom prst="rect">
              <a:avLst/>
            </a:prstGeom>
            <a:noFill/>
          </p:spPr>
        </p:pic>
        <p:sp>
          <p:nvSpPr>
            <p:cNvPr id="14" name="Pfeil nach rechts 13"/>
            <p:cNvSpPr/>
            <p:nvPr/>
          </p:nvSpPr>
          <p:spPr>
            <a:xfrm rot="5400000">
              <a:off x="3851920" y="3068960"/>
              <a:ext cx="648072" cy="64807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Inhalt</a:t>
            </a:r>
            <a:endParaRPr lang="de-DE" dirty="0"/>
          </a:p>
        </p:txBody>
      </p:sp>
      <p:sp>
        <p:nvSpPr>
          <p:cNvPr id="2" name="Inhaltsplatzhalter 1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Idee</a:t>
            </a:r>
          </a:p>
          <a:p>
            <a:r>
              <a:rPr lang="de-DE" dirty="0" smtClean="0"/>
              <a:t>Mobile Zielplattform</a:t>
            </a:r>
          </a:p>
          <a:p>
            <a:r>
              <a:rPr lang="de-DE" dirty="0" smtClean="0"/>
              <a:t>Entwurf</a:t>
            </a:r>
          </a:p>
          <a:p>
            <a:r>
              <a:rPr lang="de-DE" dirty="0" smtClean="0"/>
              <a:t>Demo</a:t>
            </a:r>
            <a:endParaRPr lang="de-DE" dirty="0" smtClean="0"/>
          </a:p>
          <a:p>
            <a:r>
              <a:rPr lang="de-DE" dirty="0" smtClean="0"/>
              <a:t>Architektur</a:t>
            </a:r>
          </a:p>
          <a:p>
            <a:r>
              <a:rPr lang="de-DE" dirty="0" smtClean="0"/>
              <a:t>Evaluation</a:t>
            </a:r>
          </a:p>
          <a:p>
            <a:r>
              <a:rPr lang="de-DE" dirty="0" smtClean="0"/>
              <a:t>Fazit</a:t>
            </a:r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Idee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Mobile </a:t>
            </a:r>
            <a:r>
              <a:rPr lang="de-DE" dirty="0" smtClean="0"/>
              <a:t>Zielumgebung</a:t>
            </a:r>
          </a:p>
          <a:p>
            <a:r>
              <a:rPr lang="de-DE" dirty="0" smtClean="0"/>
              <a:t>Mobiler Konfigurationsprozess</a:t>
            </a:r>
          </a:p>
          <a:p>
            <a:r>
              <a:rPr lang="de-DE" dirty="0" smtClean="0"/>
              <a:t>Anwendungsbeispiel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 smtClean="0">
                <a:sym typeface="Wingdings" pitchFamily="2" charset="2"/>
              </a:rPr>
              <a:t>Mobile Einsatzmöglichkeiten</a:t>
            </a:r>
          </a:p>
          <a:p>
            <a:pPr>
              <a:buNone/>
            </a:pPr>
            <a:r>
              <a:rPr lang="de-DE" dirty="0" smtClean="0">
                <a:sym typeface="Wingdings" pitchFamily="2" charset="2"/>
              </a:rPr>
              <a:t>	 Einsatz beim Kundengespräch</a:t>
            </a:r>
          </a:p>
          <a:p>
            <a:endParaRPr lang="de-DE" dirty="0" smtClean="0"/>
          </a:p>
          <a:p>
            <a:r>
              <a:rPr lang="de-DE" dirty="0" smtClean="0"/>
              <a:t>Intuitive </a:t>
            </a:r>
            <a:r>
              <a:rPr lang="de-DE" dirty="0" smtClean="0"/>
              <a:t>Bedienung mit Touchscreen</a:t>
            </a:r>
          </a:p>
          <a:p>
            <a:pPr>
              <a:buNone/>
            </a:pPr>
            <a:r>
              <a:rPr lang="de-DE" dirty="0" smtClean="0"/>
              <a:t> 	</a:t>
            </a:r>
            <a:r>
              <a:rPr lang="de-DE" dirty="0" smtClean="0">
                <a:sym typeface="Wingdings" pitchFamily="2" charset="2"/>
              </a:rPr>
              <a:t> Vereinfacht Darstellung komplexer Inhalte</a:t>
            </a:r>
          </a:p>
          <a:p>
            <a:pPr>
              <a:buNone/>
            </a:pPr>
            <a:endParaRPr lang="de-DE" dirty="0" smtClean="0">
              <a:sym typeface="Wingdings" pitchFamily="2" charset="2"/>
            </a:endParaRPr>
          </a:p>
          <a:p>
            <a:r>
              <a:rPr lang="de-DE" dirty="0" smtClean="0">
                <a:sym typeface="Wingdings" pitchFamily="2" charset="2"/>
              </a:rPr>
              <a:t>Kommunikationsbarrieren</a:t>
            </a:r>
            <a:endParaRPr lang="de-DE" dirty="0" smtClean="0">
              <a:sym typeface="Wingdings" pitchFamily="2" charset="2"/>
            </a:endParaRPr>
          </a:p>
          <a:p>
            <a:pPr>
              <a:buNone/>
            </a:pPr>
            <a:r>
              <a:rPr lang="de-DE" dirty="0" smtClean="0">
                <a:sym typeface="Wingdings" pitchFamily="2" charset="2"/>
              </a:rPr>
              <a:t>	 Papierersatz</a:t>
            </a:r>
          </a:p>
          <a:p>
            <a:pPr>
              <a:buNone/>
            </a:pPr>
            <a:endParaRPr lang="de-DE" dirty="0" smtClean="0">
              <a:sym typeface="Wingdings" pitchFamily="2" charset="2"/>
            </a:endParaRPr>
          </a:p>
          <a:p>
            <a:r>
              <a:rPr lang="de-DE" dirty="0" smtClean="0">
                <a:sym typeface="Wingdings" pitchFamily="2" charset="2"/>
              </a:rPr>
              <a:t>Technische Möglichkeiten</a:t>
            </a:r>
          </a:p>
          <a:p>
            <a:pPr>
              <a:buNone/>
            </a:pPr>
            <a:r>
              <a:rPr lang="de-DE" dirty="0" smtClean="0">
                <a:sym typeface="Wingdings" pitchFamily="2" charset="2"/>
              </a:rPr>
              <a:t>	 Aufwändige optische Darstellung der Inhalte möglich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Mobile Anwendung</a:t>
            </a:r>
            <a:endParaRPr lang="de-DE" dirty="0"/>
          </a:p>
        </p:txBody>
      </p:sp>
      <p:sp>
        <p:nvSpPr>
          <p:cNvPr id="4" name="Rechteck 3"/>
          <p:cNvSpPr/>
          <p:nvPr/>
        </p:nvSpPr>
        <p:spPr>
          <a:xfrm>
            <a:off x="827584" y="6165304"/>
            <a:ext cx="504056" cy="21602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nhaltsplatzhalter 8"/>
          <p:cNvSpPr>
            <a:spLocks noGrp="1"/>
          </p:cNvSpPr>
          <p:nvPr>
            <p:ph idx="1"/>
          </p:nvPr>
        </p:nvSpPr>
        <p:spPr>
          <a:xfrm>
            <a:off x="285720" y="4149080"/>
            <a:ext cx="8229600" cy="1734181"/>
          </a:xfrm>
        </p:spPr>
        <p:txBody>
          <a:bodyPr/>
          <a:lstStyle/>
          <a:p>
            <a:r>
              <a:rPr lang="de-DE" dirty="0" smtClean="0"/>
              <a:t>Integrierte Prozesslösung</a:t>
            </a:r>
            <a:endParaRPr lang="de-DE" dirty="0" smtClean="0"/>
          </a:p>
          <a:p>
            <a:r>
              <a:rPr lang="de-DE" dirty="0" smtClean="0"/>
              <a:t>Konfiguration erfolgt mit Vertriebsmitarbeiter</a:t>
            </a:r>
          </a:p>
          <a:p>
            <a:pPr>
              <a:buNone/>
            </a:pPr>
            <a:r>
              <a:rPr lang="de-DE" dirty="0" smtClean="0"/>
              <a:t>	</a:t>
            </a:r>
            <a:r>
              <a:rPr lang="de-DE" dirty="0" smtClean="0">
                <a:sym typeface="Wingdings" pitchFamily="2" charset="2"/>
              </a:rPr>
              <a:t> Schnellere Abwicklung des Prozesses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Angepasster Konfigurationsprozess</a:t>
            </a:r>
            <a:endParaRPr lang="de-DE" dirty="0"/>
          </a:p>
        </p:txBody>
      </p:sp>
      <p:pic>
        <p:nvPicPr>
          <p:cNvPr id="1028" name="Picture 4" descr="C:\Users\Dane.Leube\Dropbox\DHBW\Modul_T3300\thesis\images\konfigurationsprozess_neu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40768"/>
            <a:ext cx="8966775" cy="2720065"/>
          </a:xfrm>
          <a:prstGeom prst="rect">
            <a:avLst/>
          </a:prstGeom>
          <a:noFill/>
        </p:spPr>
      </p:pic>
      <p:sp>
        <p:nvSpPr>
          <p:cNvPr id="5" name="Rechteck 4"/>
          <p:cNvSpPr/>
          <p:nvPr/>
        </p:nvSpPr>
        <p:spPr>
          <a:xfrm>
            <a:off x="827584" y="6165304"/>
            <a:ext cx="504056" cy="216024"/>
          </a:xfrm>
          <a:prstGeom prst="rect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CAS Software AG Master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E2001A"/>
      </a:accent1>
      <a:accent2>
        <a:srgbClr val="CCDDE6"/>
      </a:accent2>
      <a:accent3>
        <a:srgbClr val="9BB5C2"/>
      </a:accent3>
      <a:accent4>
        <a:srgbClr val="F2DB00"/>
      </a:accent4>
      <a:accent5>
        <a:srgbClr val="94C260"/>
      </a:accent5>
      <a:accent6>
        <a:srgbClr val="00628D"/>
      </a:accent6>
      <a:hlink>
        <a:srgbClr val="7030A0"/>
      </a:hlink>
      <a:folHlink>
        <a:srgbClr val="B54FF3"/>
      </a:folHlink>
    </a:clrScheme>
    <a:fontScheme name="CAS_Master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Haemera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</a:schemeClr>
            </a:gs>
            <a:gs pos="68000">
              <a:schemeClr val="phClr">
                <a:tint val="77000"/>
              </a:schemeClr>
            </a:gs>
            <a:gs pos="81000">
              <a:schemeClr val="phClr">
                <a:tint val="79000"/>
              </a:schemeClr>
            </a:gs>
            <a:gs pos="86000">
              <a:schemeClr val="phClr">
                <a:tint val="73000"/>
              </a:schemeClr>
            </a:gs>
            <a:gs pos="100000">
              <a:schemeClr val="phClr">
                <a:tint val="3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3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shade val="57000"/>
                <a:satMod val="120000"/>
              </a:schemeClr>
            </a:gs>
            <a:gs pos="80000">
              <a:schemeClr val="phClr">
                <a:shade val="56000"/>
                <a:satMod val="145000"/>
              </a:schemeClr>
            </a:gs>
            <a:gs pos="88000">
              <a:schemeClr val="phClr">
                <a:shade val="63000"/>
                <a:satMod val="160000"/>
              </a:schemeClr>
            </a:gs>
            <a:gs pos="100000">
              <a:schemeClr val="phClr">
                <a:tint val="99555"/>
                <a:satMod val="155000"/>
              </a:schemeClr>
            </a:gs>
          </a:gsLst>
          <a:lin ang="5400000" scaled="1"/>
        </a:gradFill>
      </a:fillStyleLst>
      <a:lnStyleLst>
        <a:ln w="9525" cap="flat" cmpd="sng" algn="ctr">
          <a:solidFill>
            <a:schemeClr val="phClr">
              <a:shade val="60000"/>
              <a:satMod val="30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glow rad="635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00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</a:effectStyle>
        <a:effectStyle>
          <a:effectLst>
            <a:glow rad="76200">
              <a:schemeClr val="phClr">
                <a:tint val="30000"/>
                <a:shade val="95000"/>
                <a:satMod val="300000"/>
                <a:alpha val="50000"/>
              </a:schemeClr>
            </a:glow>
          </a:effectLst>
          <a:scene3d>
            <a:camera prst="orthographicFront" fov="0">
              <a:rot lat="0" lon="0" rev="0"/>
            </a:camera>
            <a:lightRig rig="harsh" dir="t">
              <a:rot lat="6000000" lon="6000000" rev="0"/>
            </a:lightRig>
          </a:scene3d>
          <a:sp3d contourW="10000" prstMaterial="metal">
            <a:bevelT w="20000" h="9000" prst="softRound"/>
            <a:contourClr>
              <a:schemeClr val="phClr">
                <a:shade val="30000"/>
                <a:satMod val="2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-Design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0</TotalTime>
  <Words>308</Words>
  <Application>Microsoft Office PowerPoint</Application>
  <PresentationFormat>Bildschirmpräsentation (4:3)</PresentationFormat>
  <Paragraphs>182</Paragraphs>
  <Slides>33</Slides>
  <Notes>1</Notes>
  <HiddenSlides>1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33</vt:i4>
      </vt:variant>
    </vt:vector>
  </HeadingPairs>
  <TitlesOfParts>
    <vt:vector size="34" baseType="lpstr">
      <vt:lpstr>Default Theme</vt:lpstr>
      <vt:lpstr>        Bachelorthesis: Konzeption und Implementierung einer touchgesteuerten Oberfläche für einen  konfiguratorbasierten Produktkatalog   </vt:lpstr>
      <vt:lpstr>Kundensicht</vt:lpstr>
      <vt:lpstr>Motivation</vt:lpstr>
      <vt:lpstr>Herstellersicht</vt:lpstr>
      <vt:lpstr>Idee</vt:lpstr>
      <vt:lpstr>Inhalt</vt:lpstr>
      <vt:lpstr>Idee</vt:lpstr>
      <vt:lpstr>Mobile Anwendung</vt:lpstr>
      <vt:lpstr>Angepasster Konfigurationsprozess</vt:lpstr>
      <vt:lpstr>Anwendungsbeispiel</vt:lpstr>
      <vt:lpstr>Mobile Zielplattform</vt:lpstr>
      <vt:lpstr>Anwendungsformen</vt:lpstr>
      <vt:lpstr>Auswahlkriterien der Plattform</vt:lpstr>
      <vt:lpstr>Auswahl des Anwendungstyps</vt:lpstr>
      <vt:lpstr>Technologieauswahl</vt:lpstr>
      <vt:lpstr>Entwurf</vt:lpstr>
      <vt:lpstr>Windows 8</vt:lpstr>
      <vt:lpstr>Entwurfsanforderungen</vt:lpstr>
      <vt:lpstr>Einfache Bedienung</vt:lpstr>
      <vt:lpstr>Schnelle Bedienung</vt:lpstr>
      <vt:lpstr>Datenfilterung</vt:lpstr>
      <vt:lpstr>Vielfältige Navigationsmöglichkeiten</vt:lpstr>
      <vt:lpstr>Demo</vt:lpstr>
      <vt:lpstr>Architektur</vt:lpstr>
      <vt:lpstr>MVVM</vt:lpstr>
      <vt:lpstr>Umsetzung</vt:lpstr>
      <vt:lpstr>Evaluation und Fazit</vt:lpstr>
      <vt:lpstr>Durchführung</vt:lpstr>
      <vt:lpstr>Benutzertests</vt:lpstr>
      <vt:lpstr>Expertentests</vt:lpstr>
      <vt:lpstr>Fazit</vt:lpstr>
      <vt:lpstr>Vielen Dank für die Aufmerksamkeit  Fragen?</vt:lpstr>
      <vt:lpstr>Source</vt:lpstr>
    </vt:vector>
  </TitlesOfParts>
  <Company>CAS Software AG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creator>Dane.Leube</dc:creator>
  <cp:lastModifiedBy>Dane.Leube</cp:lastModifiedBy>
  <cp:revision>289</cp:revision>
  <dcterms:created xsi:type="dcterms:W3CDTF">2013-08-15T09:31:07Z</dcterms:created>
  <dcterms:modified xsi:type="dcterms:W3CDTF">2013-08-22T14:52:25Z</dcterms:modified>
</cp:coreProperties>
</file>